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7" r:id="rId2"/>
    <p:sldMasterId id="2147483684" r:id="rId3"/>
  </p:sldMasterIdLst>
  <p:notesMasterIdLst>
    <p:notesMasterId r:id="rId16"/>
  </p:notesMasterIdLst>
  <p:sldIdLst>
    <p:sldId id="363" r:id="rId4"/>
    <p:sldId id="259" r:id="rId5"/>
    <p:sldId id="260" r:id="rId6"/>
    <p:sldId id="405" r:id="rId7"/>
    <p:sldId id="451" r:id="rId8"/>
    <p:sldId id="452" r:id="rId9"/>
    <p:sldId id="419" r:id="rId10"/>
    <p:sldId id="453" r:id="rId11"/>
    <p:sldId id="454" r:id="rId12"/>
    <p:sldId id="449" r:id="rId13"/>
    <p:sldId id="455" r:id="rId14"/>
    <p:sldId id="357" r:id="rId15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C53F"/>
    <a:srgbClr val="53DAFC"/>
    <a:srgbClr val="00A33C"/>
    <a:srgbClr val="32332C"/>
    <a:srgbClr val="AC002D"/>
    <a:srgbClr val="E5A005"/>
    <a:srgbClr val="A3002D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42" autoAdjust="0"/>
    <p:restoredTop sz="86233" autoAdjust="0"/>
  </p:normalViewPr>
  <p:slideViewPr>
    <p:cSldViewPr showGuides="1">
      <p:cViewPr varScale="1">
        <p:scale>
          <a:sx n="130" d="100"/>
          <a:sy n="130" d="100"/>
        </p:scale>
        <p:origin x="640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881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828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2.png>
</file>

<file path=ppt/media/image14.png>
</file>

<file path=ppt/media/image15.jpg>
</file>

<file path=ppt/media/image16.gif>
</file>

<file path=ppt/media/image17.png>
</file>

<file path=ppt/media/image18.jp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379392-2CB5-4757-908C-BF8ABB43BAEB}" type="datetimeFigureOut">
              <a:rPr lang="fr-FR" smtClean="0"/>
              <a:t>02/02/2018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5164B-060B-434D-A903-BEB47D4A7C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030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6932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2664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7735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64443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2866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5862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2726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851920" y="1563638"/>
            <a:ext cx="468052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Insert a cover</a:t>
            </a:r>
            <a:br>
              <a:rPr lang="en-GB" dirty="0"/>
            </a:br>
            <a:r>
              <a:rPr lang="en-GB" dirty="0"/>
              <a:t>title here</a:t>
            </a:r>
            <a:br>
              <a:rPr lang="en-GB" dirty="0"/>
            </a:br>
            <a:r>
              <a:rPr lang="en-GB" dirty="0"/>
              <a:t>over 4 lines</a:t>
            </a:r>
            <a:br>
              <a:rPr lang="en-GB" dirty="0"/>
            </a:br>
            <a:r>
              <a:rPr lang="en-GB" dirty="0"/>
              <a:t>max</a:t>
            </a:r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31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CFD75A92-FA9C-4A25-8341-9CB3C0A6731A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27786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13"/>
          <p:cNvSpPr>
            <a:spLocks noGrp="1"/>
          </p:cNvSpPr>
          <p:nvPr>
            <p:ph type="pic" sz="quarter" idx="10" hasCustomPrompt="1"/>
          </p:nvPr>
        </p:nvSpPr>
        <p:spPr>
          <a:xfrm>
            <a:off x="1835697" y="0"/>
            <a:ext cx="7308304" cy="5143500"/>
          </a:xfrm>
          <a:custGeom>
            <a:avLst/>
            <a:gdLst/>
            <a:ahLst/>
            <a:cxnLst/>
            <a:rect l="l" t="t" r="r" b="b"/>
            <a:pathLst>
              <a:path w="7308304" h="5143500">
                <a:moveTo>
                  <a:pt x="4401322" y="0"/>
                </a:moveTo>
                <a:lnTo>
                  <a:pt x="7308304" y="0"/>
                </a:lnTo>
                <a:lnTo>
                  <a:pt x="7308304" y="3572355"/>
                </a:lnTo>
                <a:lnTo>
                  <a:pt x="4520712" y="5143500"/>
                </a:lnTo>
                <a:lnTo>
                  <a:pt x="1500823" y="5143500"/>
                </a:lnTo>
                <a:lnTo>
                  <a:pt x="0" y="248067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792000" rIns="216000" anchor="ctr">
            <a:normAutofit/>
          </a:bodyPr>
          <a:lstStyle>
            <a:lvl1pPr algn="ctr"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r-FR"/>
              <a:t>Click on the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fill</a:t>
            </a:r>
            <a:r>
              <a:rPr lang="fr-FR"/>
              <a:t> </a:t>
            </a:r>
            <a:r>
              <a:rPr lang="fr-FR" err="1"/>
              <a:t>this</a:t>
            </a:r>
            <a:r>
              <a:rPr lang="fr-FR"/>
              <a:t> box </a:t>
            </a:r>
            <a:r>
              <a:rPr lang="fr-FR" err="1"/>
              <a:t>with</a:t>
            </a:r>
            <a:r>
              <a:rPr lang="fr-FR"/>
              <a:t>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Insert a cover</a:t>
            </a:r>
            <a:br>
              <a:rPr lang="en-GB" dirty="0"/>
            </a:br>
            <a:r>
              <a:rPr lang="en-GB" dirty="0"/>
              <a:t>title here</a:t>
            </a:r>
            <a:br>
              <a:rPr lang="en-GB" dirty="0"/>
            </a:br>
            <a:r>
              <a:rPr lang="en-GB" dirty="0"/>
              <a:t>over 4 lines</a:t>
            </a:r>
            <a:br>
              <a:rPr lang="en-GB" dirty="0"/>
            </a:br>
            <a:r>
              <a:rPr lang="en-GB" dirty="0"/>
              <a:t>max</a:t>
            </a:r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5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ol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4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971600" y="1203598"/>
            <a:ext cx="7200800" cy="3247009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B22B3ADD-A820-4385-A317-BDBBED205F76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227422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Background 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>
          <a:xfrm>
            <a:off x="245458" y="1"/>
            <a:ext cx="8898543" cy="5143499"/>
          </a:xfrm>
          <a:custGeom>
            <a:avLst/>
            <a:gdLst/>
            <a:ahLst/>
            <a:cxnLst/>
            <a:rect l="l" t="t" r="r" b="b"/>
            <a:pathLst>
              <a:path w="8898543" h="5143499">
                <a:moveTo>
                  <a:pt x="2640136" y="0"/>
                </a:moveTo>
                <a:lnTo>
                  <a:pt x="8898543" y="0"/>
                </a:lnTo>
                <a:lnTo>
                  <a:pt x="8898543" y="3450413"/>
                </a:lnTo>
                <a:lnTo>
                  <a:pt x="5906113" y="5143499"/>
                </a:lnTo>
                <a:lnTo>
                  <a:pt x="2068176" y="5143499"/>
                </a:lnTo>
                <a:lnTo>
                  <a:pt x="0" y="1492071"/>
                </a:lnTo>
                <a:close/>
              </a:path>
            </a:pathLst>
          </a:custGeom>
          <a:blipFill>
            <a:blip r:embed="rId2"/>
            <a:srcRect/>
            <a:stretch>
              <a:fillRect l="-2758"/>
            </a:stretch>
          </a:blipFill>
        </p:spPr>
        <p:txBody>
          <a:bodyPr lIns="72000" tIns="612000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GB"/>
              <a:t>Click on the icon</a:t>
            </a:r>
            <a:br>
              <a:rPr lang="en-GB"/>
            </a:br>
            <a:r>
              <a:rPr lang="en-GB"/>
              <a:t>to fill this box with a picture</a:t>
            </a:r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90EEC208-CA9F-42E8-B32C-71BA8B963768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86912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7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  <a:gd name="connsiteX0" fmla="*/ 10000 w 10125"/>
              <a:gd name="connsiteY0" fmla="*/ 0 h 10000"/>
              <a:gd name="connsiteX1" fmla="*/ 10000 w 10125"/>
              <a:gd name="connsiteY1" fmla="*/ 6944 h 10000"/>
              <a:gd name="connsiteX2" fmla="*/ 6186 w 10125"/>
              <a:gd name="connsiteY2" fmla="*/ 10000 h 10000"/>
              <a:gd name="connsiteX3" fmla="*/ 2054 w 10125"/>
              <a:gd name="connsiteY3" fmla="*/ 10000 h 10000"/>
              <a:gd name="connsiteX4" fmla="*/ 0 w 10125"/>
              <a:gd name="connsiteY4" fmla="*/ 4824 h 10000"/>
              <a:gd name="connsiteX5" fmla="*/ 6023 w 10125"/>
              <a:gd name="connsiteY5" fmla="*/ 0 h 10000"/>
              <a:gd name="connsiteX6" fmla="*/ 6023 w 10125"/>
              <a:gd name="connsiteY6" fmla="*/ 0 h 10000"/>
              <a:gd name="connsiteX7" fmla="*/ 10125 w 10125"/>
              <a:gd name="connsiteY7" fmla="*/ 178 h 10000"/>
              <a:gd name="connsiteX0" fmla="*/ 10000 w 10000"/>
              <a:gd name="connsiteY0" fmla="*/ 0 h 10000"/>
              <a:gd name="connsiteX1" fmla="*/ 10000 w 10000"/>
              <a:gd name="connsiteY1" fmla="*/ 6944 h 10000"/>
              <a:gd name="connsiteX2" fmla="*/ 6186 w 10000"/>
              <a:gd name="connsiteY2" fmla="*/ 10000 h 10000"/>
              <a:gd name="connsiteX3" fmla="*/ 2054 w 10000"/>
              <a:gd name="connsiteY3" fmla="*/ 10000 h 10000"/>
              <a:gd name="connsiteX4" fmla="*/ 0 w 10000"/>
              <a:gd name="connsiteY4" fmla="*/ 4824 h 10000"/>
              <a:gd name="connsiteX5" fmla="*/ 6023 w 10000"/>
              <a:gd name="connsiteY5" fmla="*/ 0 h 10000"/>
              <a:gd name="connsiteX6" fmla="*/ 6023 w 10000"/>
              <a:gd name="connsiteY6" fmla="*/ 0 h 10000"/>
              <a:gd name="connsiteX0" fmla="*/ 10000 w 10000"/>
              <a:gd name="connsiteY0" fmla="*/ 6944 h 10000"/>
              <a:gd name="connsiteX1" fmla="*/ 6186 w 10000"/>
              <a:gd name="connsiteY1" fmla="*/ 10000 h 10000"/>
              <a:gd name="connsiteX2" fmla="*/ 2054 w 10000"/>
              <a:gd name="connsiteY2" fmla="*/ 10000 h 10000"/>
              <a:gd name="connsiteX3" fmla="*/ 0 w 10000"/>
              <a:gd name="connsiteY3" fmla="*/ 4824 h 10000"/>
              <a:gd name="connsiteX4" fmla="*/ 6023 w 10000"/>
              <a:gd name="connsiteY4" fmla="*/ 0 h 10000"/>
              <a:gd name="connsiteX5" fmla="*/ 6023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6944"/>
                </a:moveTo>
                <a:lnTo>
                  <a:pt x="6186" y="10000"/>
                </a:lnTo>
                <a:lnTo>
                  <a:pt x="2054" y="10000"/>
                </a:lnTo>
                <a:lnTo>
                  <a:pt x="0" y="4824"/>
                </a:lnTo>
                <a:lnTo>
                  <a:pt x="6023" y="0"/>
                </a:lnTo>
                <a:lnTo>
                  <a:pt x="6023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/>
              <a:t>Insert text here,</a:t>
            </a:r>
            <a:br>
              <a:rPr lang="en-GB" dirty="0"/>
            </a:br>
            <a:r>
              <a:rPr lang="en-GB" dirty="0"/>
              <a:t>choose the text </a:t>
            </a:r>
            <a:r>
              <a:rPr lang="en-GB" dirty="0" err="1"/>
              <a:t>color</a:t>
            </a:r>
            <a:r>
              <a:rPr lang="en-GB" dirty="0"/>
              <a:t> depending on your background image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6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/>
              <a:t>Insert text here,</a:t>
            </a:r>
            <a:br>
              <a:rPr lang="en-GB" dirty="0"/>
            </a:br>
            <a:r>
              <a:rPr lang="en-GB" dirty="0"/>
              <a:t>choose the text </a:t>
            </a:r>
            <a:r>
              <a:rPr lang="en-GB" dirty="0" err="1"/>
              <a:t>color</a:t>
            </a:r>
            <a:r>
              <a:rPr lang="en-GB" dirty="0"/>
              <a:t> depending on your background image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20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Color Gradian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ltGray">
          <a:xfrm>
            <a:off x="0" y="0"/>
            <a:ext cx="9146882" cy="51435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tx2"/>
          </a:solidFill>
        </p:grpSpPr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029C8295-9050-49A7-B0A3-746905BD2E4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97332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inv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" name="Espace réservé de l'élément multimédia 2"/>
          <p:cNvSpPr>
            <a:spLocks noGrp="1"/>
          </p:cNvSpPr>
          <p:nvPr>
            <p:ph type="media" sz="quarter" idx="13" hasCustomPrompt="1"/>
          </p:nvPr>
        </p:nvSpPr>
        <p:spPr>
          <a:xfrm>
            <a:off x="723900" y="267494"/>
            <a:ext cx="7696200" cy="4329112"/>
          </a:xfrm>
          <a:blipFill>
            <a:blip r:embed="rId2"/>
            <a:stretch>
              <a:fillRect/>
            </a:stretch>
          </a:blipFill>
        </p:spPr>
        <p:txBody>
          <a:bodyPr lIns="0" tIns="1116000" rIns="0" anchor="ctr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on the icon to add a video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72D9D714-2AC0-410A-8F7E-684DAE3AA1D2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74109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/>
          <p:cNvSpPr>
            <a:spLocks noGrp="1"/>
          </p:cNvSpPr>
          <p:nvPr>
            <p:ph type="pic" sz="quarter" idx="17" hasCustomPrompt="1"/>
          </p:nvPr>
        </p:nvSpPr>
        <p:spPr>
          <a:xfrm>
            <a:off x="3995799" y="1246236"/>
            <a:ext cx="4752855" cy="2924164"/>
          </a:xfrm>
          <a:custGeom>
            <a:avLst/>
            <a:gdLst/>
            <a:ahLst/>
            <a:cxnLst/>
            <a:rect l="l" t="t" r="r" b="b"/>
            <a:pathLst>
              <a:path w="4752855" h="2924164">
                <a:moveTo>
                  <a:pt x="4516261" y="0"/>
                </a:moveTo>
                <a:lnTo>
                  <a:pt x="4752855" y="2496086"/>
                </a:lnTo>
                <a:lnTo>
                  <a:pt x="236593" y="2924164"/>
                </a:lnTo>
                <a:lnTo>
                  <a:pt x="0" y="42807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on the icon</a:t>
            </a:r>
            <a:br>
              <a:rPr lang="en-US"/>
            </a:br>
            <a:r>
              <a:rPr lang="en-US"/>
              <a:t>to fill this box with a picture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2952328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32DC798-72A3-40AD-99E6-52940BF4D03C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444012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/>
          <p:cNvSpPr>
            <a:spLocks noGrp="1"/>
          </p:cNvSpPr>
          <p:nvPr>
            <p:ph type="pic" sz="quarter" idx="17" hasCustomPrompt="1"/>
          </p:nvPr>
        </p:nvSpPr>
        <p:spPr>
          <a:xfrm>
            <a:off x="4890448" y="771552"/>
            <a:ext cx="2892121" cy="4023683"/>
          </a:xfrm>
          <a:custGeom>
            <a:avLst/>
            <a:gdLst/>
            <a:ahLst/>
            <a:cxnLst/>
            <a:rect l="l" t="t" r="r" b="b"/>
            <a:pathLst>
              <a:path w="2892121" h="4023683">
                <a:moveTo>
                  <a:pt x="2526372" y="0"/>
                </a:moveTo>
                <a:lnTo>
                  <a:pt x="2892121" y="3779181"/>
                </a:lnTo>
                <a:lnTo>
                  <a:pt x="365749" y="4023683"/>
                </a:lnTo>
                <a:lnTo>
                  <a:pt x="0" y="244502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on the icon</a:t>
            </a:r>
            <a:br>
              <a:rPr lang="en-US"/>
            </a:br>
            <a:r>
              <a:rPr lang="en-US"/>
              <a:t>to fill this box with a picture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672408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5F5A573-7A3C-4E19-AA82-FFA0EE3C83B2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221263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5697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ch Phrase &amp;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8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915566"/>
            <a:ext cx="3806422" cy="36724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 b="0" u="none" normalizeH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Insert text here,</a:t>
            </a:r>
            <a:br>
              <a:rPr lang="en-GB" dirty="0"/>
            </a:br>
            <a:r>
              <a:rPr lang="en-GB" dirty="0"/>
              <a:t>change the text </a:t>
            </a:r>
            <a:r>
              <a:rPr lang="en-GB" dirty="0" err="1"/>
              <a:t>color</a:t>
            </a:r>
            <a:r>
              <a:rPr lang="en-GB" dirty="0"/>
              <a:t> depending on your background image</a:t>
            </a:r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7" hasCustomPrompt="1"/>
          </p:nvPr>
        </p:nvSpPr>
        <p:spPr>
          <a:xfrm>
            <a:off x="4220498" y="0"/>
            <a:ext cx="4923502" cy="5143500"/>
          </a:xfrm>
          <a:custGeom>
            <a:avLst/>
            <a:gdLst/>
            <a:ahLst/>
            <a:cxnLst/>
            <a:rect l="l" t="t" r="r" b="b"/>
            <a:pathLst>
              <a:path w="4923502" h="5143500">
                <a:moveTo>
                  <a:pt x="0" y="0"/>
                </a:moveTo>
                <a:lnTo>
                  <a:pt x="4923502" y="0"/>
                </a:lnTo>
                <a:lnTo>
                  <a:pt x="4923502" y="5143500"/>
                </a:lnTo>
                <a:lnTo>
                  <a:pt x="727350" y="5143500"/>
                </a:lnTo>
                <a:close/>
              </a:path>
            </a:pathLst>
          </a:custGeom>
          <a:blipFill>
            <a:blip r:embed="rId3"/>
            <a:srcRect/>
            <a:stretch>
              <a:fillRect l="-3385" r="-77693"/>
            </a:stretch>
          </a:blipFill>
        </p:spPr>
        <p:txBody>
          <a:bodyPr tIns="576000" anchor="ctr"/>
          <a:lstStyle>
            <a:lvl1pPr algn="ctr">
              <a:defRPr sz="105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on the icon to fill this box with a picture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289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851920" y="1563638"/>
            <a:ext cx="468052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Insert a cover</a:t>
            </a:r>
            <a:br>
              <a:rPr lang="en-GB" dirty="0"/>
            </a:br>
            <a:r>
              <a:rPr lang="en-GB" dirty="0"/>
              <a:t>title here</a:t>
            </a:r>
            <a:br>
              <a:rPr lang="en-GB" dirty="0"/>
            </a:br>
            <a:r>
              <a:rPr lang="en-GB" dirty="0"/>
              <a:t>over 4 lines</a:t>
            </a:r>
            <a:br>
              <a:rPr lang="en-GB" dirty="0"/>
            </a:br>
            <a:r>
              <a:rPr lang="en-GB" dirty="0"/>
              <a:t>max</a:t>
            </a:r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5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9FB52A4D-8D9C-4E0A-A792-F5A1B50C3EA0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34891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0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BB3F387-1D19-47B8-9BEF-C5D85D80E558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81753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3E476F7A-9502-4222-8EAC-19787B496A43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92132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adia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899592" y="2026986"/>
            <a:ext cx="6265192" cy="1089529"/>
          </a:xfrm>
        </p:spPr>
        <p:txBody>
          <a:bodyPr anchor="ctr">
            <a:sp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Insert</a:t>
            </a:r>
            <a:br>
              <a:rPr lang="fr-FR" dirty="0"/>
            </a:b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9DA4DFFC-DFC4-43D5-AA2F-43EFCE163F2D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65301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584455" y="1364894"/>
            <a:ext cx="822289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00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 rot="19860000">
            <a:off x="1734205" y="1832727"/>
            <a:ext cx="327309" cy="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3"/>
          <p:cNvSpPr>
            <a:spLocks noGrp="1"/>
          </p:cNvSpPr>
          <p:nvPr>
            <p:ph type="body" sz="quarter" idx="13" hasCustomPrompt="1"/>
          </p:nvPr>
        </p:nvSpPr>
        <p:spPr>
          <a:xfrm rot="19860000">
            <a:off x="1739085" y="1558309"/>
            <a:ext cx="1624418" cy="276999"/>
          </a:xfrm>
        </p:spPr>
        <p:txBody>
          <a:bodyPr vert="horz" wrap="none" lIns="0" tIns="0" rIns="0" bIns="0" rtlCol="0" anchor="b">
            <a:noAutofit/>
          </a:bodyPr>
          <a:lstStyle>
            <a:lvl1pPr marL="92075" indent="-92075">
              <a:buNone/>
              <a:defRPr lang="fr-FR" sz="2000" b="1" u="none" dirty="0" smtClean="0">
                <a:solidFill>
                  <a:schemeClr val="accent1"/>
                </a:solidFill>
                <a:latin typeface="+mj-lt"/>
              </a:defRPr>
            </a:lvl1pPr>
            <a:lvl2pPr>
              <a:defRPr lang="fr-FR" sz="1800" dirty="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fr-FR" sz="1600" dirty="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fr-FR" sz="1400" dirty="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fr-FR" sz="1400" dirty="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GB" dirty="0"/>
              <a:t>summary</a:t>
            </a:r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4" hasCustomPrompt="1"/>
          </p:nvPr>
        </p:nvSpPr>
        <p:spPr>
          <a:xfrm rot="19860000">
            <a:off x="3054282" y="922624"/>
            <a:ext cx="4554602" cy="2968386"/>
          </a:xfrm>
        </p:spPr>
        <p:txBody>
          <a:bodyPr lIns="0"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tabLst/>
              <a:defRPr sz="2300" b="1" baseline="0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2pPr>
            <a:lvl3pPr marL="312738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3pPr>
            <a:lvl4pPr marL="487362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4pPr>
            <a:lvl5pPr marL="6699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5" hasCustomPrompt="1"/>
          </p:nvPr>
        </p:nvSpPr>
        <p:spPr>
          <a:xfrm rot="19860000">
            <a:off x="2707838" y="2198528"/>
            <a:ext cx="647303" cy="297000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2300" b="1" u="sng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/>
            </a:lvl2pPr>
            <a:lvl3pPr marL="312738" indent="0">
              <a:buFont typeface="Arial" panose="020B0604020202020204" pitchFamily="34" charset="0"/>
              <a:buNone/>
              <a:defRPr/>
            </a:lvl3pPr>
            <a:lvl4pPr marL="487362" indent="0">
              <a:buFont typeface="Arial" panose="020B0604020202020204" pitchFamily="34" charset="0"/>
              <a:buNone/>
              <a:defRPr/>
            </a:lvl4pPr>
            <a:lvl5pPr marL="669925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00953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asic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 rot="19849320">
            <a:off x="2027530" y="903195"/>
            <a:ext cx="6486091" cy="1791976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4550" b="1" cap="none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Chapter Title</a:t>
            </a:r>
            <a:br>
              <a:rPr lang="en-GB" dirty="0"/>
            </a:br>
            <a:r>
              <a:rPr lang="en-GB" dirty="0"/>
              <a:t>2 lines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 rot="19860000">
            <a:off x="2555139" y="2683726"/>
            <a:ext cx="6465248" cy="215552"/>
          </a:xfrm>
        </p:spPr>
        <p:txBody>
          <a:bodyPr lIns="0" tIns="0" rIns="0" b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Subtitle</a:t>
            </a:r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46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Advanced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5"/>
          <p:cNvSpPr>
            <a:spLocks noGrp="1"/>
          </p:cNvSpPr>
          <p:nvPr>
            <p:ph type="body" sz="quarter" idx="14" hasCustomPrompt="1"/>
          </p:nvPr>
        </p:nvSpPr>
        <p:spPr>
          <a:xfrm rot="19841966">
            <a:off x="1874375" y="994937"/>
            <a:ext cx="6552000" cy="2159000"/>
          </a:xfrm>
        </p:spPr>
        <p:txBody>
          <a:bodyPr/>
          <a:lstStyle>
            <a:lvl1pPr marL="180975" indent="-180975">
              <a:lnSpc>
                <a:spcPct val="114000"/>
              </a:lnSpc>
              <a:spcBef>
                <a:spcPts val="0"/>
              </a:spcBef>
              <a:defRPr sz="4550" b="1">
                <a:latin typeface="+mj-lt"/>
              </a:defRPr>
            </a:lvl1pPr>
            <a:lvl2pPr marL="214313" indent="-214313">
              <a:spcBef>
                <a:spcPts val="2400"/>
              </a:spcBef>
              <a:buFont typeface="Helvetica LT Std" panose="020B0504020202020204" pitchFamily="34" charset="0"/>
              <a:buChar char=" "/>
              <a:defRPr sz="1200" baseline="0">
                <a:latin typeface="+mn-lt"/>
              </a:defRPr>
            </a:lvl2pPr>
          </a:lstStyle>
          <a:p>
            <a:pPr lvl="0"/>
            <a:r>
              <a:rPr lang="en-GB" dirty="0"/>
              <a:t>Chapter Title</a:t>
            </a:r>
            <a:br>
              <a:rPr lang="en-GB" dirty="0"/>
            </a:br>
            <a:r>
              <a:rPr lang="en-GB" dirty="0"/>
              <a:t>2 lines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878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6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9744276A-3F7B-4DC7-8146-456D6B56439F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280598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élogramme 5"/>
          <p:cNvSpPr/>
          <p:nvPr userDrawn="1"/>
        </p:nvSpPr>
        <p:spPr>
          <a:xfrm>
            <a:off x="3144637" y="0"/>
            <a:ext cx="5999364" cy="5147756"/>
          </a:xfrm>
          <a:custGeom>
            <a:avLst/>
            <a:gdLst>
              <a:gd name="connsiteX0" fmla="*/ 0 w 5652120"/>
              <a:gd name="connsiteY0" fmla="*/ 5143500 h 5143500"/>
              <a:gd name="connsiteX1" fmla="*/ 1094485 w 5652120"/>
              <a:gd name="connsiteY1" fmla="*/ 0 h 5143500"/>
              <a:gd name="connsiteX2" fmla="*/ 5652120 w 5652120"/>
              <a:gd name="connsiteY2" fmla="*/ 0 h 5143500"/>
              <a:gd name="connsiteX3" fmla="*/ 4557635 w 5652120"/>
              <a:gd name="connsiteY3" fmla="*/ 5143500 h 5143500"/>
              <a:gd name="connsiteX4" fmla="*/ 0 w 5652120"/>
              <a:gd name="connsiteY4" fmla="*/ 5143500 h 5143500"/>
              <a:gd name="connsiteX0" fmla="*/ 0 w 5652120"/>
              <a:gd name="connsiteY0" fmla="*/ 5143500 h 5143500"/>
              <a:gd name="connsiteX1" fmla="*/ 1094485 w 5652120"/>
              <a:gd name="connsiteY1" fmla="*/ 0 h 5143500"/>
              <a:gd name="connsiteX2" fmla="*/ 5652120 w 5652120"/>
              <a:gd name="connsiteY2" fmla="*/ 0 h 5143500"/>
              <a:gd name="connsiteX3" fmla="*/ 5642155 w 5652120"/>
              <a:gd name="connsiteY3" fmla="*/ 5143500 h 5143500"/>
              <a:gd name="connsiteX4" fmla="*/ 0 w 5652120"/>
              <a:gd name="connsiteY4" fmla="*/ 5143500 h 5143500"/>
              <a:gd name="connsiteX0" fmla="*/ 0 w 5652120"/>
              <a:gd name="connsiteY0" fmla="*/ 5143500 h 5151967"/>
              <a:gd name="connsiteX1" fmla="*/ 1094485 w 5652120"/>
              <a:gd name="connsiteY1" fmla="*/ 0 h 5151967"/>
              <a:gd name="connsiteX2" fmla="*/ 5652120 w 5652120"/>
              <a:gd name="connsiteY2" fmla="*/ 0 h 5151967"/>
              <a:gd name="connsiteX3" fmla="*/ 5650622 w 5652120"/>
              <a:gd name="connsiteY3" fmla="*/ 5151967 h 5151967"/>
              <a:gd name="connsiteX4" fmla="*/ 0 w 5652120"/>
              <a:gd name="connsiteY4" fmla="*/ 5143500 h 5151967"/>
              <a:gd name="connsiteX0" fmla="*/ 0 w 5652120"/>
              <a:gd name="connsiteY0" fmla="*/ 5143500 h 5143501"/>
              <a:gd name="connsiteX1" fmla="*/ 1094485 w 5652120"/>
              <a:gd name="connsiteY1" fmla="*/ 0 h 5143501"/>
              <a:gd name="connsiteX2" fmla="*/ 5652120 w 5652120"/>
              <a:gd name="connsiteY2" fmla="*/ 0 h 5143501"/>
              <a:gd name="connsiteX3" fmla="*/ 5650622 w 5652120"/>
              <a:gd name="connsiteY3" fmla="*/ 5143501 h 5143501"/>
              <a:gd name="connsiteX4" fmla="*/ 0 w 5652120"/>
              <a:gd name="connsiteY4" fmla="*/ 5143500 h 5143501"/>
              <a:gd name="connsiteX0" fmla="*/ 0 w 5208642"/>
              <a:gd name="connsiteY0" fmla="*/ 5153332 h 5153332"/>
              <a:gd name="connsiteX1" fmla="*/ 651007 w 5208642"/>
              <a:gd name="connsiteY1" fmla="*/ 0 h 5153332"/>
              <a:gd name="connsiteX2" fmla="*/ 5208642 w 5208642"/>
              <a:gd name="connsiteY2" fmla="*/ 0 h 5153332"/>
              <a:gd name="connsiteX3" fmla="*/ 5207144 w 5208642"/>
              <a:gd name="connsiteY3" fmla="*/ 5143501 h 5153332"/>
              <a:gd name="connsiteX4" fmla="*/ 0 w 5208642"/>
              <a:gd name="connsiteY4" fmla="*/ 5153332 h 5153332"/>
              <a:gd name="connsiteX0" fmla="*/ 0 w 5203806"/>
              <a:gd name="connsiteY0" fmla="*/ 5136605 h 5143501"/>
              <a:gd name="connsiteX1" fmla="*/ 646171 w 5203806"/>
              <a:gd name="connsiteY1" fmla="*/ 0 h 5143501"/>
              <a:gd name="connsiteX2" fmla="*/ 5203806 w 5203806"/>
              <a:gd name="connsiteY2" fmla="*/ 0 h 5143501"/>
              <a:gd name="connsiteX3" fmla="*/ 5202308 w 5203806"/>
              <a:gd name="connsiteY3" fmla="*/ 5143501 h 5143501"/>
              <a:gd name="connsiteX4" fmla="*/ 0 w 5203806"/>
              <a:gd name="connsiteY4" fmla="*/ 5136605 h 5143501"/>
              <a:gd name="connsiteX0" fmla="*/ 0 w 5203806"/>
              <a:gd name="connsiteY0" fmla="*/ 5147756 h 5147756"/>
              <a:gd name="connsiteX1" fmla="*/ 646171 w 5203806"/>
              <a:gd name="connsiteY1" fmla="*/ 0 h 5147756"/>
              <a:gd name="connsiteX2" fmla="*/ 5203806 w 5203806"/>
              <a:gd name="connsiteY2" fmla="*/ 0 h 5147756"/>
              <a:gd name="connsiteX3" fmla="*/ 5202308 w 5203806"/>
              <a:gd name="connsiteY3" fmla="*/ 5143501 h 5147756"/>
              <a:gd name="connsiteX4" fmla="*/ 0 w 5203806"/>
              <a:gd name="connsiteY4" fmla="*/ 5147756 h 514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03806" h="5147756">
                <a:moveTo>
                  <a:pt x="0" y="5147756"/>
                </a:moveTo>
                <a:lnTo>
                  <a:pt x="646171" y="0"/>
                </a:lnTo>
                <a:lnTo>
                  <a:pt x="5203806" y="0"/>
                </a:lnTo>
                <a:cubicBezTo>
                  <a:pt x="5200484" y="1714500"/>
                  <a:pt x="5205630" y="3429001"/>
                  <a:pt x="5202308" y="5143501"/>
                </a:cubicBezTo>
                <a:lnTo>
                  <a:pt x="0" y="5147756"/>
                </a:lnTo>
                <a:close/>
              </a:path>
            </a:pathLst>
          </a:custGeom>
          <a:solidFill>
            <a:srgbClr val="323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3900" y="1206797"/>
            <a:ext cx="3319988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>
          <a:xfrm>
            <a:off x="244800" y="349200"/>
            <a:ext cx="3319088" cy="637200"/>
          </a:xfrm>
        </p:spPr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</a:t>
            </a:r>
            <a:endParaRPr lang="fr-FR" dirty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89897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BEE20028-8CD7-499F-BD86-AA11208655B7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88310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13"/>
          <p:cNvSpPr>
            <a:spLocks noGrp="1"/>
          </p:cNvSpPr>
          <p:nvPr>
            <p:ph type="pic" sz="quarter" idx="10" hasCustomPrompt="1"/>
          </p:nvPr>
        </p:nvSpPr>
        <p:spPr>
          <a:xfrm>
            <a:off x="1835697" y="0"/>
            <a:ext cx="7308304" cy="5143500"/>
          </a:xfrm>
          <a:custGeom>
            <a:avLst/>
            <a:gdLst/>
            <a:ahLst/>
            <a:cxnLst/>
            <a:rect l="l" t="t" r="r" b="b"/>
            <a:pathLst>
              <a:path w="7308304" h="5143500">
                <a:moveTo>
                  <a:pt x="4401322" y="0"/>
                </a:moveTo>
                <a:lnTo>
                  <a:pt x="7308304" y="0"/>
                </a:lnTo>
                <a:lnTo>
                  <a:pt x="7308304" y="3572355"/>
                </a:lnTo>
                <a:lnTo>
                  <a:pt x="4520712" y="5143500"/>
                </a:lnTo>
                <a:lnTo>
                  <a:pt x="1500823" y="5143500"/>
                </a:lnTo>
                <a:lnTo>
                  <a:pt x="0" y="248067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792000" rIns="216000" anchor="ctr">
            <a:normAutofit/>
          </a:bodyPr>
          <a:lstStyle>
            <a:lvl1pPr algn="ctr"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r-FR"/>
              <a:t>Click on the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fill</a:t>
            </a:r>
            <a:r>
              <a:rPr lang="fr-FR"/>
              <a:t> </a:t>
            </a:r>
            <a:r>
              <a:rPr lang="fr-FR" err="1"/>
              <a:t>this</a:t>
            </a:r>
            <a:r>
              <a:rPr lang="fr-FR"/>
              <a:t> box </a:t>
            </a:r>
            <a:r>
              <a:rPr lang="fr-FR" err="1"/>
              <a:t>with</a:t>
            </a:r>
            <a:r>
              <a:rPr lang="fr-FR"/>
              <a:t>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Insert a cover</a:t>
            </a:r>
            <a:br>
              <a:rPr lang="en-GB" dirty="0"/>
            </a:br>
            <a:r>
              <a:rPr lang="en-GB" dirty="0"/>
              <a:t>title here</a:t>
            </a:r>
            <a:br>
              <a:rPr lang="en-GB" dirty="0"/>
            </a:br>
            <a:r>
              <a:rPr lang="en-GB" dirty="0"/>
              <a:t>over 4 lines</a:t>
            </a:r>
            <a:br>
              <a:rPr lang="en-GB" dirty="0"/>
            </a:br>
            <a:r>
              <a:rPr lang="en-GB" dirty="0"/>
              <a:t>max</a:t>
            </a:r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71A5011-96E6-4419-8AB6-B8782F48A2F0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40498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ol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 noChangeAspect="1"/>
          </p:cNvGrpSpPr>
          <p:nvPr userDrawn="1"/>
        </p:nvGrpSpPr>
        <p:grpSpPr bwMode="ltGray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4" name="Freeform 6"/>
            <p:cNvSpPr>
              <a:spLocks/>
            </p:cNvSpPr>
            <p:nvPr userDrawn="1"/>
          </p:nvSpPr>
          <p:spPr bwMode="ltGray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7"/>
            <p:cNvSpPr>
              <a:spLocks/>
            </p:cNvSpPr>
            <p:nvPr userDrawn="1"/>
          </p:nvSpPr>
          <p:spPr bwMode="ltGray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971600" y="1203598"/>
            <a:ext cx="7200800" cy="3247009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F1B5F7D8-76C9-4C9C-BF37-34CD59FA7EE1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2372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Background 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>
          <a:xfrm>
            <a:off x="245458" y="1"/>
            <a:ext cx="8898543" cy="5143499"/>
          </a:xfrm>
          <a:custGeom>
            <a:avLst/>
            <a:gdLst/>
            <a:ahLst/>
            <a:cxnLst/>
            <a:rect l="l" t="t" r="r" b="b"/>
            <a:pathLst>
              <a:path w="8898543" h="5143499">
                <a:moveTo>
                  <a:pt x="2640136" y="0"/>
                </a:moveTo>
                <a:lnTo>
                  <a:pt x="8898543" y="0"/>
                </a:lnTo>
                <a:lnTo>
                  <a:pt x="8898543" y="3450413"/>
                </a:lnTo>
                <a:lnTo>
                  <a:pt x="5906113" y="5143499"/>
                </a:lnTo>
                <a:lnTo>
                  <a:pt x="2068176" y="5143499"/>
                </a:lnTo>
                <a:lnTo>
                  <a:pt x="0" y="1492071"/>
                </a:lnTo>
                <a:close/>
              </a:path>
            </a:pathLst>
          </a:custGeom>
          <a:blipFill>
            <a:blip r:embed="rId2"/>
            <a:srcRect/>
            <a:stretch>
              <a:fillRect l="-2758"/>
            </a:stretch>
          </a:blipFill>
        </p:spPr>
        <p:txBody>
          <a:bodyPr lIns="72000" tIns="612000" anchor="ctr"/>
          <a:lstStyle>
            <a:lvl1pPr marL="0" indent="0" algn="ctr">
              <a:spcBef>
                <a:spcPts val="0"/>
              </a:spcBef>
              <a:buNone/>
              <a:defRPr sz="12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on the icon</a:t>
            </a:r>
            <a:br>
              <a:rPr lang="en-GB"/>
            </a:br>
            <a:r>
              <a:rPr lang="en-GB"/>
              <a:t>to fill this box with a picture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243900" y="350550"/>
            <a:ext cx="8648580" cy="63702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5B8E4916-60B0-4C87-9B3B-3690FB2A13A1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299638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7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  <a:gd name="connsiteX0" fmla="*/ 10000 w 10125"/>
              <a:gd name="connsiteY0" fmla="*/ 0 h 10000"/>
              <a:gd name="connsiteX1" fmla="*/ 10000 w 10125"/>
              <a:gd name="connsiteY1" fmla="*/ 6944 h 10000"/>
              <a:gd name="connsiteX2" fmla="*/ 6186 w 10125"/>
              <a:gd name="connsiteY2" fmla="*/ 10000 h 10000"/>
              <a:gd name="connsiteX3" fmla="*/ 2054 w 10125"/>
              <a:gd name="connsiteY3" fmla="*/ 10000 h 10000"/>
              <a:gd name="connsiteX4" fmla="*/ 0 w 10125"/>
              <a:gd name="connsiteY4" fmla="*/ 4824 h 10000"/>
              <a:gd name="connsiteX5" fmla="*/ 6023 w 10125"/>
              <a:gd name="connsiteY5" fmla="*/ 0 h 10000"/>
              <a:gd name="connsiteX6" fmla="*/ 6023 w 10125"/>
              <a:gd name="connsiteY6" fmla="*/ 0 h 10000"/>
              <a:gd name="connsiteX7" fmla="*/ 10125 w 10125"/>
              <a:gd name="connsiteY7" fmla="*/ 178 h 10000"/>
              <a:gd name="connsiteX0" fmla="*/ 10000 w 10000"/>
              <a:gd name="connsiteY0" fmla="*/ 0 h 10000"/>
              <a:gd name="connsiteX1" fmla="*/ 10000 w 10000"/>
              <a:gd name="connsiteY1" fmla="*/ 6944 h 10000"/>
              <a:gd name="connsiteX2" fmla="*/ 6186 w 10000"/>
              <a:gd name="connsiteY2" fmla="*/ 10000 h 10000"/>
              <a:gd name="connsiteX3" fmla="*/ 2054 w 10000"/>
              <a:gd name="connsiteY3" fmla="*/ 10000 h 10000"/>
              <a:gd name="connsiteX4" fmla="*/ 0 w 10000"/>
              <a:gd name="connsiteY4" fmla="*/ 4824 h 10000"/>
              <a:gd name="connsiteX5" fmla="*/ 6023 w 10000"/>
              <a:gd name="connsiteY5" fmla="*/ 0 h 10000"/>
              <a:gd name="connsiteX6" fmla="*/ 6023 w 10000"/>
              <a:gd name="connsiteY6" fmla="*/ 0 h 10000"/>
              <a:gd name="connsiteX0" fmla="*/ 10000 w 10000"/>
              <a:gd name="connsiteY0" fmla="*/ 6944 h 10000"/>
              <a:gd name="connsiteX1" fmla="*/ 6186 w 10000"/>
              <a:gd name="connsiteY1" fmla="*/ 10000 h 10000"/>
              <a:gd name="connsiteX2" fmla="*/ 2054 w 10000"/>
              <a:gd name="connsiteY2" fmla="*/ 10000 h 10000"/>
              <a:gd name="connsiteX3" fmla="*/ 0 w 10000"/>
              <a:gd name="connsiteY3" fmla="*/ 4824 h 10000"/>
              <a:gd name="connsiteX4" fmla="*/ 6023 w 10000"/>
              <a:gd name="connsiteY4" fmla="*/ 0 h 10000"/>
              <a:gd name="connsiteX5" fmla="*/ 6023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6944"/>
                </a:moveTo>
                <a:lnTo>
                  <a:pt x="6186" y="10000"/>
                </a:lnTo>
                <a:lnTo>
                  <a:pt x="2054" y="10000"/>
                </a:lnTo>
                <a:lnTo>
                  <a:pt x="0" y="4824"/>
                </a:lnTo>
                <a:lnTo>
                  <a:pt x="6023" y="0"/>
                </a:lnTo>
                <a:lnTo>
                  <a:pt x="6023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/>
              <a:t>Insert text here,</a:t>
            </a:r>
            <a:br>
              <a:rPr lang="en-GB" dirty="0"/>
            </a:br>
            <a:r>
              <a:rPr lang="en-GB" dirty="0"/>
              <a:t>choose the text </a:t>
            </a:r>
            <a:r>
              <a:rPr lang="en-GB" dirty="0" err="1"/>
              <a:t>color</a:t>
            </a:r>
            <a:r>
              <a:rPr lang="en-GB" dirty="0"/>
              <a:t> depending on your background image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6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Color Gradian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ltGray">
          <a:xfrm>
            <a:off x="-2882" y="0"/>
            <a:ext cx="9146882" cy="51435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1BD1AD36-367B-4D0C-B433-4BC757274835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87701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inv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3" name="Espace réservé de l'élément multimédia 2"/>
          <p:cNvSpPr>
            <a:spLocks noGrp="1"/>
          </p:cNvSpPr>
          <p:nvPr>
            <p:ph type="media" sz="quarter" idx="13" hasCustomPrompt="1"/>
          </p:nvPr>
        </p:nvSpPr>
        <p:spPr>
          <a:xfrm>
            <a:off x="723900" y="267494"/>
            <a:ext cx="7696200" cy="4329112"/>
          </a:xfrm>
          <a:blipFill>
            <a:blip r:embed="rId2"/>
            <a:stretch>
              <a:fillRect/>
            </a:stretch>
          </a:blipFill>
        </p:spPr>
        <p:txBody>
          <a:bodyPr lIns="0" tIns="1116000" rIns="0" anchor="ctr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on the icon to add a video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CB916FED-7A4E-4071-9D15-8988C7C8ACA4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239732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/>
          <p:cNvSpPr>
            <a:spLocks noGrp="1"/>
          </p:cNvSpPr>
          <p:nvPr>
            <p:ph type="pic" sz="quarter" idx="17" hasCustomPrompt="1"/>
          </p:nvPr>
        </p:nvSpPr>
        <p:spPr>
          <a:xfrm>
            <a:off x="3995799" y="1246236"/>
            <a:ext cx="4752855" cy="2924164"/>
          </a:xfrm>
          <a:custGeom>
            <a:avLst/>
            <a:gdLst/>
            <a:ahLst/>
            <a:cxnLst/>
            <a:rect l="l" t="t" r="r" b="b"/>
            <a:pathLst>
              <a:path w="4752855" h="2924164">
                <a:moveTo>
                  <a:pt x="4516261" y="0"/>
                </a:moveTo>
                <a:lnTo>
                  <a:pt x="4752855" y="2496086"/>
                </a:lnTo>
                <a:lnTo>
                  <a:pt x="236593" y="2924164"/>
                </a:lnTo>
                <a:lnTo>
                  <a:pt x="0" y="42807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on the icon</a:t>
            </a:r>
            <a:br>
              <a:rPr lang="en-US"/>
            </a:br>
            <a:r>
              <a:rPr lang="en-US"/>
              <a:t>to fill this box with a picture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2952328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41D8A617-6D09-4C59-AFF9-C6A908FAD734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252797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/>
          <p:cNvSpPr>
            <a:spLocks noGrp="1"/>
          </p:cNvSpPr>
          <p:nvPr>
            <p:ph type="pic" sz="quarter" idx="17" hasCustomPrompt="1"/>
          </p:nvPr>
        </p:nvSpPr>
        <p:spPr>
          <a:xfrm>
            <a:off x="4890448" y="771552"/>
            <a:ext cx="2892121" cy="4023683"/>
          </a:xfrm>
          <a:custGeom>
            <a:avLst/>
            <a:gdLst/>
            <a:ahLst/>
            <a:cxnLst/>
            <a:rect l="l" t="t" r="r" b="b"/>
            <a:pathLst>
              <a:path w="2892121" h="4023683">
                <a:moveTo>
                  <a:pt x="2526372" y="0"/>
                </a:moveTo>
                <a:lnTo>
                  <a:pt x="2892121" y="3779181"/>
                </a:lnTo>
                <a:lnTo>
                  <a:pt x="365749" y="4023683"/>
                </a:lnTo>
                <a:lnTo>
                  <a:pt x="0" y="24450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on the icon</a:t>
            </a:r>
            <a:br>
              <a:rPr lang="en-US"/>
            </a:br>
            <a:r>
              <a:rPr lang="en-US"/>
              <a:t>to fill this box with a picture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672408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0EBF7701-ACF0-48C4-A562-21EDE167DDC0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91060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ch Phrase &amp;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3" y="278606"/>
            <a:ext cx="546416" cy="149718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915566"/>
            <a:ext cx="3806422" cy="36724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 b="0" u="none" normalizeH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Insert text here,</a:t>
            </a:r>
            <a:br>
              <a:rPr lang="en-GB" dirty="0"/>
            </a:br>
            <a:r>
              <a:rPr lang="en-GB" dirty="0"/>
              <a:t>change the text </a:t>
            </a:r>
            <a:r>
              <a:rPr lang="en-GB" dirty="0" err="1"/>
              <a:t>color</a:t>
            </a:r>
            <a:r>
              <a:rPr lang="en-GB" dirty="0"/>
              <a:t> depending on your background image</a:t>
            </a:r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7" hasCustomPrompt="1"/>
          </p:nvPr>
        </p:nvSpPr>
        <p:spPr>
          <a:xfrm>
            <a:off x="4220498" y="0"/>
            <a:ext cx="4923502" cy="5143500"/>
          </a:xfrm>
          <a:custGeom>
            <a:avLst/>
            <a:gdLst/>
            <a:ahLst/>
            <a:cxnLst/>
            <a:rect l="l" t="t" r="r" b="b"/>
            <a:pathLst>
              <a:path w="4923502" h="5143500">
                <a:moveTo>
                  <a:pt x="0" y="0"/>
                </a:moveTo>
                <a:lnTo>
                  <a:pt x="4923502" y="0"/>
                </a:lnTo>
                <a:lnTo>
                  <a:pt x="4923502" y="5143500"/>
                </a:lnTo>
                <a:lnTo>
                  <a:pt x="727350" y="5143500"/>
                </a:lnTo>
                <a:close/>
              </a:path>
            </a:pathLst>
          </a:custGeom>
          <a:blipFill>
            <a:blip r:embed="rId3"/>
            <a:srcRect/>
            <a:stretch>
              <a:fillRect l="-3385" r="-77693"/>
            </a:stretch>
          </a:blipFill>
        </p:spPr>
        <p:txBody>
          <a:bodyPr tIns="576000" anchor="ctr"/>
          <a:lstStyle>
            <a:lvl1pPr algn="ctr">
              <a:defRPr sz="105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on the icon to fill this box with a picture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932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blackGray"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59238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851920" y="1563638"/>
            <a:ext cx="468052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u="none" normalizeH="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Insert a cover</a:t>
            </a:r>
            <a:br>
              <a:rPr lang="en-GB" dirty="0"/>
            </a:br>
            <a:r>
              <a:rPr lang="en-GB" dirty="0"/>
              <a:t>title here</a:t>
            </a:r>
            <a:br>
              <a:rPr lang="en-GB" dirty="0"/>
            </a:br>
            <a:r>
              <a:rPr lang="en-GB" dirty="0"/>
              <a:t>over 4 lines</a:t>
            </a:r>
            <a:br>
              <a:rPr lang="en-GB" dirty="0"/>
            </a:br>
            <a:r>
              <a:rPr lang="en-GB" dirty="0"/>
              <a:t>max</a:t>
            </a:r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627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4189DA70-1450-40A9-BB73-EE40B1850033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22027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0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2E8B59B6-A8E4-45E4-9B2C-2912616B098F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2036498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701085E3-7831-4C16-9911-85A5861B79E4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206954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adia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899592" y="2026986"/>
            <a:ext cx="6265192" cy="1089529"/>
          </a:xfrm>
        </p:spPr>
        <p:txBody>
          <a:bodyPr anchor="ctr">
            <a:sp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/>
              <a:t>Insert</a:t>
            </a:r>
            <a:br>
              <a:rPr lang="fr-FR" dirty="0"/>
            </a:b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ECB11AD3-B7EF-468D-AD9D-3DC77A4EDEB5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78676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584455" y="1364894"/>
            <a:ext cx="822289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00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 rot="19860000">
            <a:off x="1734205" y="1832727"/>
            <a:ext cx="327309" cy="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3"/>
          <p:cNvSpPr>
            <a:spLocks noGrp="1"/>
          </p:cNvSpPr>
          <p:nvPr>
            <p:ph type="body" sz="quarter" idx="13" hasCustomPrompt="1"/>
          </p:nvPr>
        </p:nvSpPr>
        <p:spPr>
          <a:xfrm rot="19860000">
            <a:off x="1739085" y="1558309"/>
            <a:ext cx="1624418" cy="276999"/>
          </a:xfrm>
        </p:spPr>
        <p:txBody>
          <a:bodyPr vert="horz" wrap="none" lIns="0" tIns="0" rIns="0" bIns="0" rtlCol="0" anchor="b">
            <a:noAutofit/>
          </a:bodyPr>
          <a:lstStyle>
            <a:lvl1pPr marL="92075" indent="-92075">
              <a:buNone/>
              <a:defRPr lang="fr-FR" sz="2000" b="1" u="none" dirty="0" smtClean="0">
                <a:solidFill>
                  <a:schemeClr val="accent1"/>
                </a:solidFill>
                <a:latin typeface="+mj-lt"/>
              </a:defRPr>
            </a:lvl1pPr>
            <a:lvl2pPr>
              <a:defRPr lang="fr-FR" sz="1800" dirty="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fr-FR" sz="1600" dirty="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fr-FR" sz="1400" dirty="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fr-FR" sz="1400" dirty="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GB" dirty="0"/>
              <a:t>summary</a:t>
            </a:r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4" hasCustomPrompt="1"/>
          </p:nvPr>
        </p:nvSpPr>
        <p:spPr>
          <a:xfrm rot="19860000">
            <a:off x="3054282" y="922624"/>
            <a:ext cx="4554602" cy="2968386"/>
          </a:xfrm>
        </p:spPr>
        <p:txBody>
          <a:bodyPr lIns="0"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tabLst/>
              <a:defRPr sz="2300" b="1" baseline="0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2pPr>
            <a:lvl3pPr marL="312738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3pPr>
            <a:lvl4pPr marL="487362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4pPr>
            <a:lvl5pPr marL="6699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5" hasCustomPrompt="1"/>
          </p:nvPr>
        </p:nvSpPr>
        <p:spPr>
          <a:xfrm rot="19860000">
            <a:off x="2707838" y="2198528"/>
            <a:ext cx="647303" cy="297000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2300" b="1" u="sng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/>
            </a:lvl2pPr>
            <a:lvl3pPr marL="312738" indent="0">
              <a:buFont typeface="Arial" panose="020B0604020202020204" pitchFamily="34" charset="0"/>
              <a:buNone/>
              <a:defRPr/>
            </a:lvl3pPr>
            <a:lvl4pPr marL="487362" indent="0">
              <a:buFont typeface="Arial" panose="020B0604020202020204" pitchFamily="34" charset="0"/>
              <a:buNone/>
              <a:defRPr/>
            </a:lvl4pPr>
            <a:lvl5pPr marL="669925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07480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asic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 rot="19849320">
            <a:off x="2026800" y="903600"/>
            <a:ext cx="6486091" cy="1791976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4550" b="1" cap="none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dirty="0"/>
              <a:t>Chapter Title</a:t>
            </a:r>
            <a:br>
              <a:rPr lang="en-GB" dirty="0"/>
            </a:br>
            <a:r>
              <a:rPr lang="en-GB" dirty="0"/>
              <a:t>2 lines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 rot="19860000">
            <a:off x="2555139" y="2683726"/>
            <a:ext cx="6465248" cy="215552"/>
          </a:xfrm>
        </p:spPr>
        <p:txBody>
          <a:bodyPr lIns="0" tIns="0" rIns="0" bIns="0" anchor="ctr"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Subtitle</a:t>
            </a:r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68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Advanced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5"/>
          <p:cNvSpPr>
            <a:spLocks noGrp="1"/>
          </p:cNvSpPr>
          <p:nvPr>
            <p:ph type="body" sz="quarter" idx="14" hasCustomPrompt="1"/>
          </p:nvPr>
        </p:nvSpPr>
        <p:spPr>
          <a:xfrm rot="19841966">
            <a:off x="1874375" y="994937"/>
            <a:ext cx="6552000" cy="2159000"/>
          </a:xfrm>
        </p:spPr>
        <p:txBody>
          <a:bodyPr/>
          <a:lstStyle>
            <a:lvl1pPr marL="180975" indent="-180975">
              <a:lnSpc>
                <a:spcPct val="114000"/>
              </a:lnSpc>
              <a:spcBef>
                <a:spcPts val="0"/>
              </a:spcBef>
              <a:defRPr sz="4550" b="1">
                <a:latin typeface="+mj-lt"/>
              </a:defRPr>
            </a:lvl1pPr>
            <a:lvl2pPr marL="214313" indent="-214313">
              <a:spcBef>
                <a:spcPts val="2400"/>
              </a:spcBef>
              <a:buFont typeface="Helvetica LT Std" panose="020B0504020202020204" pitchFamily="34" charset="0"/>
              <a:buChar char=" "/>
              <a:defRPr sz="1200" baseline="0">
                <a:latin typeface="+mn-lt"/>
              </a:defRPr>
            </a:lvl2pPr>
          </a:lstStyle>
          <a:p>
            <a:pPr lvl="0"/>
            <a:r>
              <a:rPr lang="en-GB" dirty="0"/>
              <a:t>Chapter Title</a:t>
            </a:r>
            <a:br>
              <a:rPr lang="en-GB" dirty="0"/>
            </a:br>
            <a:r>
              <a:rPr lang="en-GB" dirty="0"/>
              <a:t>2 lines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501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6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8AEAB6D-113A-47F0-BA03-9D20D3E10975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410877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0FEC3799-7139-4287-97D2-6D8FAE57588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420307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adia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899592" y="2026986"/>
            <a:ext cx="6265192" cy="1089529"/>
          </a:xfrm>
        </p:spPr>
        <p:txBody>
          <a:bodyPr anchor="ctr">
            <a:sp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Insert</a:t>
            </a:r>
            <a:br>
              <a:rPr lang="en-GB" dirty="0"/>
            </a:br>
            <a:r>
              <a:rPr lang="en-GB" dirty="0"/>
              <a:t>your text here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8D7B2C74-0DD9-4A4B-9D9F-151A2DAE904F}" type="datetime1">
              <a:rPr lang="en-GB" smtClean="0"/>
              <a:t>02/02/2018</a:t>
            </a:fld>
            <a:endParaRPr lang="en-GB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89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13"/>
          <p:cNvSpPr>
            <a:spLocks noGrp="1"/>
          </p:cNvSpPr>
          <p:nvPr>
            <p:ph type="pic" sz="quarter" idx="10" hasCustomPrompt="1"/>
          </p:nvPr>
        </p:nvSpPr>
        <p:spPr>
          <a:xfrm>
            <a:off x="1835697" y="0"/>
            <a:ext cx="7308304" cy="5143500"/>
          </a:xfrm>
          <a:custGeom>
            <a:avLst/>
            <a:gdLst/>
            <a:ahLst/>
            <a:cxnLst/>
            <a:rect l="l" t="t" r="r" b="b"/>
            <a:pathLst>
              <a:path w="7308304" h="5143500">
                <a:moveTo>
                  <a:pt x="4401322" y="0"/>
                </a:moveTo>
                <a:lnTo>
                  <a:pt x="7308304" y="0"/>
                </a:lnTo>
                <a:lnTo>
                  <a:pt x="7308304" y="3572355"/>
                </a:lnTo>
                <a:lnTo>
                  <a:pt x="4520712" y="5143500"/>
                </a:lnTo>
                <a:lnTo>
                  <a:pt x="1500823" y="5143500"/>
                </a:lnTo>
                <a:lnTo>
                  <a:pt x="0" y="248067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792000" rIns="216000" anchor="ctr">
            <a:normAutofit/>
          </a:bodyPr>
          <a:lstStyle>
            <a:lvl1pPr algn="ctr"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r-FR"/>
              <a:t>Click on the </a:t>
            </a:r>
            <a:r>
              <a:rPr lang="fr-FR" err="1"/>
              <a:t>icon</a:t>
            </a:r>
            <a:r>
              <a:rPr lang="fr-FR"/>
              <a:t> to </a:t>
            </a:r>
            <a:r>
              <a:rPr lang="fr-FR" err="1"/>
              <a:t>fill</a:t>
            </a:r>
            <a:r>
              <a:rPr lang="fr-FR"/>
              <a:t> </a:t>
            </a:r>
            <a:r>
              <a:rPr lang="fr-FR" err="1"/>
              <a:t>this</a:t>
            </a:r>
            <a:r>
              <a:rPr lang="fr-FR"/>
              <a:t> box </a:t>
            </a:r>
            <a:r>
              <a:rPr lang="fr-FR" err="1"/>
              <a:t>with</a:t>
            </a:r>
            <a:r>
              <a:rPr lang="fr-FR"/>
              <a:t> a </a:t>
            </a:r>
            <a:r>
              <a:rPr lang="fr-FR" err="1"/>
              <a:t>picture</a:t>
            </a:r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Insert a cover</a:t>
            </a:r>
            <a:br>
              <a:rPr lang="en-GB" dirty="0"/>
            </a:br>
            <a:r>
              <a:rPr lang="en-GB" dirty="0"/>
              <a:t>title here</a:t>
            </a:r>
            <a:br>
              <a:rPr lang="en-GB" dirty="0"/>
            </a:br>
            <a:r>
              <a:rPr lang="en-GB" dirty="0"/>
              <a:t>over 4 lines</a:t>
            </a:r>
            <a:br>
              <a:rPr lang="en-GB" dirty="0"/>
            </a:br>
            <a:r>
              <a:rPr lang="en-GB" dirty="0"/>
              <a:t>max</a:t>
            </a:r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64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ol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4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243900" y="350550"/>
            <a:ext cx="8648580" cy="637024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971600" y="1203598"/>
            <a:ext cx="7200800" cy="3247009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E3A72310-F8B9-46BC-AC40-BCFBB0DE4D2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662558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Background 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>
          <a:xfrm>
            <a:off x="245458" y="1"/>
            <a:ext cx="8898543" cy="5143499"/>
          </a:xfrm>
          <a:custGeom>
            <a:avLst/>
            <a:gdLst/>
            <a:ahLst/>
            <a:cxnLst/>
            <a:rect l="l" t="t" r="r" b="b"/>
            <a:pathLst>
              <a:path w="8898543" h="5143499">
                <a:moveTo>
                  <a:pt x="2640136" y="0"/>
                </a:moveTo>
                <a:lnTo>
                  <a:pt x="8898543" y="0"/>
                </a:lnTo>
                <a:lnTo>
                  <a:pt x="8898543" y="3450413"/>
                </a:lnTo>
                <a:lnTo>
                  <a:pt x="5906113" y="5143499"/>
                </a:lnTo>
                <a:lnTo>
                  <a:pt x="2068176" y="5143499"/>
                </a:lnTo>
                <a:lnTo>
                  <a:pt x="0" y="1492071"/>
                </a:lnTo>
                <a:close/>
              </a:path>
            </a:pathLst>
          </a:custGeom>
          <a:blipFill>
            <a:blip r:embed="rId2"/>
            <a:srcRect/>
            <a:stretch>
              <a:fillRect l="-2758"/>
            </a:stretch>
          </a:blipFill>
        </p:spPr>
        <p:txBody>
          <a:bodyPr lIns="72000" tIns="612000" anchor="ctr"/>
          <a:lstStyle>
            <a:lvl1pPr marL="0" indent="0" algn="ctr">
              <a:spcBef>
                <a:spcPts val="0"/>
              </a:spcBef>
              <a:buNone/>
              <a:defRPr sz="12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on the icon</a:t>
            </a:r>
            <a:br>
              <a:rPr lang="en-GB"/>
            </a:br>
            <a:r>
              <a:rPr lang="en-GB"/>
              <a:t>to fill this box with a picture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78472543-51C9-4D0F-AFEC-F5FF2E4D7702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279967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7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  <a:gd name="connsiteX0" fmla="*/ 10000 w 10125"/>
              <a:gd name="connsiteY0" fmla="*/ 0 h 10000"/>
              <a:gd name="connsiteX1" fmla="*/ 10000 w 10125"/>
              <a:gd name="connsiteY1" fmla="*/ 6944 h 10000"/>
              <a:gd name="connsiteX2" fmla="*/ 6186 w 10125"/>
              <a:gd name="connsiteY2" fmla="*/ 10000 h 10000"/>
              <a:gd name="connsiteX3" fmla="*/ 2054 w 10125"/>
              <a:gd name="connsiteY3" fmla="*/ 10000 h 10000"/>
              <a:gd name="connsiteX4" fmla="*/ 0 w 10125"/>
              <a:gd name="connsiteY4" fmla="*/ 4824 h 10000"/>
              <a:gd name="connsiteX5" fmla="*/ 6023 w 10125"/>
              <a:gd name="connsiteY5" fmla="*/ 0 h 10000"/>
              <a:gd name="connsiteX6" fmla="*/ 6023 w 10125"/>
              <a:gd name="connsiteY6" fmla="*/ 0 h 10000"/>
              <a:gd name="connsiteX7" fmla="*/ 10125 w 10125"/>
              <a:gd name="connsiteY7" fmla="*/ 178 h 10000"/>
              <a:gd name="connsiteX0" fmla="*/ 10000 w 10000"/>
              <a:gd name="connsiteY0" fmla="*/ 0 h 10000"/>
              <a:gd name="connsiteX1" fmla="*/ 10000 w 10000"/>
              <a:gd name="connsiteY1" fmla="*/ 6944 h 10000"/>
              <a:gd name="connsiteX2" fmla="*/ 6186 w 10000"/>
              <a:gd name="connsiteY2" fmla="*/ 10000 h 10000"/>
              <a:gd name="connsiteX3" fmla="*/ 2054 w 10000"/>
              <a:gd name="connsiteY3" fmla="*/ 10000 h 10000"/>
              <a:gd name="connsiteX4" fmla="*/ 0 w 10000"/>
              <a:gd name="connsiteY4" fmla="*/ 4824 h 10000"/>
              <a:gd name="connsiteX5" fmla="*/ 6023 w 10000"/>
              <a:gd name="connsiteY5" fmla="*/ 0 h 10000"/>
              <a:gd name="connsiteX6" fmla="*/ 6023 w 10000"/>
              <a:gd name="connsiteY6" fmla="*/ 0 h 10000"/>
              <a:gd name="connsiteX0" fmla="*/ 10000 w 10000"/>
              <a:gd name="connsiteY0" fmla="*/ 6944 h 10000"/>
              <a:gd name="connsiteX1" fmla="*/ 6186 w 10000"/>
              <a:gd name="connsiteY1" fmla="*/ 10000 h 10000"/>
              <a:gd name="connsiteX2" fmla="*/ 2054 w 10000"/>
              <a:gd name="connsiteY2" fmla="*/ 10000 h 10000"/>
              <a:gd name="connsiteX3" fmla="*/ 0 w 10000"/>
              <a:gd name="connsiteY3" fmla="*/ 4824 h 10000"/>
              <a:gd name="connsiteX4" fmla="*/ 6023 w 10000"/>
              <a:gd name="connsiteY4" fmla="*/ 0 h 10000"/>
              <a:gd name="connsiteX5" fmla="*/ 6023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6944"/>
                </a:moveTo>
                <a:lnTo>
                  <a:pt x="6186" y="10000"/>
                </a:lnTo>
                <a:lnTo>
                  <a:pt x="2054" y="10000"/>
                </a:lnTo>
                <a:lnTo>
                  <a:pt x="0" y="4824"/>
                </a:lnTo>
                <a:lnTo>
                  <a:pt x="6023" y="0"/>
                </a:lnTo>
                <a:lnTo>
                  <a:pt x="6023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/>
              <a:t>Insert text here,</a:t>
            </a:r>
            <a:br>
              <a:rPr lang="en-GB" dirty="0"/>
            </a:br>
            <a:r>
              <a:rPr lang="en-GB" dirty="0"/>
              <a:t>choose the text </a:t>
            </a:r>
            <a:r>
              <a:rPr lang="en-GB" dirty="0" err="1"/>
              <a:t>color</a:t>
            </a:r>
            <a:r>
              <a:rPr lang="en-GB" dirty="0"/>
              <a:t> depending on your background image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95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Color Gradian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ltGray">
          <a:xfrm>
            <a:off x="-2882" y="0"/>
            <a:ext cx="9146882" cy="51435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5"/>
          <p:cNvGrpSpPr>
            <a:grpSpLocks noChangeAspect="1"/>
          </p:cNvGrpSpPr>
          <p:nvPr userDrawn="1"/>
        </p:nvGrpSpPr>
        <p:grpSpPr bwMode="invGray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11" name="Freeform 6"/>
            <p:cNvSpPr>
              <a:spLocks/>
            </p:cNvSpPr>
            <p:nvPr userDrawn="1"/>
          </p:nvSpPr>
          <p:spPr bwMode="invGray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invGray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1BB31D73-EA60-4010-9ADC-0F0176C65360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32374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inv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3" name="Espace réservé de l'élément multimédia 2"/>
          <p:cNvSpPr>
            <a:spLocks noGrp="1"/>
          </p:cNvSpPr>
          <p:nvPr>
            <p:ph type="media" sz="quarter" idx="13" hasCustomPrompt="1"/>
          </p:nvPr>
        </p:nvSpPr>
        <p:spPr>
          <a:xfrm>
            <a:off x="723900" y="267494"/>
            <a:ext cx="7696200" cy="4329112"/>
          </a:xfrm>
          <a:blipFill>
            <a:blip r:embed="rId2"/>
            <a:stretch>
              <a:fillRect/>
            </a:stretch>
          </a:blipFill>
        </p:spPr>
        <p:txBody>
          <a:bodyPr lIns="0" tIns="1116000" rIns="0" anchor="ctr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on the icon to add a video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7D58B2BF-8529-4993-AB08-78570448120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56472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/>
          <p:cNvSpPr>
            <a:spLocks noGrp="1"/>
          </p:cNvSpPr>
          <p:nvPr>
            <p:ph type="pic" sz="quarter" idx="17" hasCustomPrompt="1"/>
          </p:nvPr>
        </p:nvSpPr>
        <p:spPr>
          <a:xfrm>
            <a:off x="3995799" y="1246236"/>
            <a:ext cx="4752855" cy="2924164"/>
          </a:xfrm>
          <a:custGeom>
            <a:avLst/>
            <a:gdLst/>
            <a:ahLst/>
            <a:cxnLst/>
            <a:rect l="l" t="t" r="r" b="b"/>
            <a:pathLst>
              <a:path w="4752855" h="2924164">
                <a:moveTo>
                  <a:pt x="4516261" y="0"/>
                </a:moveTo>
                <a:lnTo>
                  <a:pt x="4752855" y="2496086"/>
                </a:lnTo>
                <a:lnTo>
                  <a:pt x="236593" y="2924164"/>
                </a:lnTo>
                <a:lnTo>
                  <a:pt x="0" y="42807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on the icon</a:t>
            </a:r>
            <a:br>
              <a:rPr lang="en-US"/>
            </a:br>
            <a:r>
              <a:rPr lang="en-US"/>
              <a:t>to fill this box with a picture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2952328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482339F-F579-4141-93E3-86F72FE23D47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9309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/>
          <p:cNvSpPr>
            <a:spLocks noGrp="1"/>
          </p:cNvSpPr>
          <p:nvPr>
            <p:ph type="pic" sz="quarter" idx="17" hasCustomPrompt="1"/>
          </p:nvPr>
        </p:nvSpPr>
        <p:spPr>
          <a:xfrm>
            <a:off x="4890448" y="771552"/>
            <a:ext cx="2892121" cy="4023683"/>
          </a:xfrm>
          <a:custGeom>
            <a:avLst/>
            <a:gdLst/>
            <a:ahLst/>
            <a:cxnLst/>
            <a:rect l="l" t="t" r="r" b="b"/>
            <a:pathLst>
              <a:path w="2892121" h="4023683">
                <a:moveTo>
                  <a:pt x="2526372" y="0"/>
                </a:moveTo>
                <a:lnTo>
                  <a:pt x="2892121" y="3779181"/>
                </a:lnTo>
                <a:lnTo>
                  <a:pt x="365749" y="4023683"/>
                </a:lnTo>
                <a:lnTo>
                  <a:pt x="0" y="24450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 i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on the icon</a:t>
            </a:r>
            <a:br>
              <a:rPr lang="en-US"/>
            </a:br>
            <a:r>
              <a:rPr lang="en-US"/>
              <a:t>to fill this box with a picture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672408" cy="3394472"/>
          </a:xfrm>
        </p:spPr>
        <p:txBody>
          <a:bodyPr/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C2B33234-734D-4F56-AB35-23C97E623EA0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44124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ch Phrase &amp;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3" y="278606"/>
            <a:ext cx="546416" cy="149718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915566"/>
            <a:ext cx="3806422" cy="36724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 b="0" u="none" normalizeH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Insert text here,</a:t>
            </a:r>
            <a:br>
              <a:rPr lang="en-GB" dirty="0"/>
            </a:br>
            <a:r>
              <a:rPr lang="en-GB" dirty="0"/>
              <a:t>change the text </a:t>
            </a:r>
            <a:r>
              <a:rPr lang="en-GB" dirty="0" err="1"/>
              <a:t>color</a:t>
            </a:r>
            <a:r>
              <a:rPr lang="en-GB" dirty="0"/>
              <a:t> depending on your background image</a:t>
            </a:r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7" hasCustomPrompt="1"/>
          </p:nvPr>
        </p:nvSpPr>
        <p:spPr>
          <a:xfrm>
            <a:off x="4220498" y="0"/>
            <a:ext cx="4923502" cy="5143500"/>
          </a:xfrm>
          <a:custGeom>
            <a:avLst/>
            <a:gdLst/>
            <a:ahLst/>
            <a:cxnLst/>
            <a:rect l="l" t="t" r="r" b="b"/>
            <a:pathLst>
              <a:path w="4923502" h="5143500">
                <a:moveTo>
                  <a:pt x="0" y="0"/>
                </a:moveTo>
                <a:lnTo>
                  <a:pt x="4923502" y="0"/>
                </a:lnTo>
                <a:lnTo>
                  <a:pt x="4923502" y="5143500"/>
                </a:lnTo>
                <a:lnTo>
                  <a:pt x="727350" y="5143500"/>
                </a:lnTo>
                <a:close/>
              </a:path>
            </a:pathLst>
          </a:custGeom>
          <a:blipFill>
            <a:blip r:embed="rId3"/>
            <a:srcRect/>
            <a:stretch>
              <a:fillRect l="-3385" r="-77693"/>
            </a:stretch>
          </a:blipFill>
        </p:spPr>
        <p:txBody>
          <a:bodyPr tIns="576000" anchor="ctr"/>
          <a:lstStyle>
            <a:lvl1pPr algn="ctr">
              <a:defRPr sz="105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on the icon to fill this box with a picture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16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584455" y="1364894"/>
            <a:ext cx="822289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00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 rot="19860000">
            <a:off x="1734205" y="1832727"/>
            <a:ext cx="327309" cy="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3"/>
          <p:cNvSpPr>
            <a:spLocks noGrp="1"/>
          </p:cNvSpPr>
          <p:nvPr>
            <p:ph type="body" sz="quarter" idx="13" hasCustomPrompt="1"/>
          </p:nvPr>
        </p:nvSpPr>
        <p:spPr>
          <a:xfrm rot="19860000">
            <a:off x="1739085" y="1558309"/>
            <a:ext cx="1624418" cy="276999"/>
          </a:xfrm>
        </p:spPr>
        <p:txBody>
          <a:bodyPr vert="horz" wrap="none" lIns="0" tIns="0" rIns="0" bIns="0" rtlCol="0" anchor="b">
            <a:noAutofit/>
          </a:bodyPr>
          <a:lstStyle>
            <a:lvl1pPr marL="92075" indent="-92075">
              <a:buNone/>
              <a:defRPr lang="fr-FR" sz="2000" b="1" u="none" dirty="0" smtClean="0">
                <a:solidFill>
                  <a:schemeClr val="accent1"/>
                </a:solidFill>
                <a:latin typeface="+mj-lt"/>
              </a:defRPr>
            </a:lvl1pPr>
            <a:lvl2pPr>
              <a:defRPr lang="fr-FR" sz="1800" dirty="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fr-FR" sz="1600" dirty="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fr-FR" sz="1400" dirty="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fr-FR" sz="1400" dirty="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GB" dirty="0"/>
              <a:t>summary</a:t>
            </a:r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4" hasCustomPrompt="1"/>
          </p:nvPr>
        </p:nvSpPr>
        <p:spPr>
          <a:xfrm rot="19860000">
            <a:off x="3054282" y="922624"/>
            <a:ext cx="4554602" cy="2968386"/>
          </a:xfrm>
        </p:spPr>
        <p:txBody>
          <a:bodyPr lIns="0"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tabLst/>
              <a:defRPr sz="2300" b="1" baseline="0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2pPr>
            <a:lvl3pPr marL="312738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3pPr>
            <a:lvl4pPr marL="487362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4pPr>
            <a:lvl5pPr marL="6699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chapter title</a:t>
            </a:r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5" hasCustomPrompt="1"/>
          </p:nvPr>
        </p:nvSpPr>
        <p:spPr>
          <a:xfrm rot="19860000">
            <a:off x="2707838" y="2198528"/>
            <a:ext cx="647303" cy="297000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2300" b="1" u="sng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/>
            </a:lvl2pPr>
            <a:lvl3pPr marL="312738" indent="0">
              <a:buFont typeface="Arial" panose="020B0604020202020204" pitchFamily="34" charset="0"/>
              <a:buNone/>
              <a:defRPr/>
            </a:lvl3pPr>
            <a:lvl4pPr marL="487362" indent="0">
              <a:buFont typeface="Arial" panose="020B0604020202020204" pitchFamily="34" charset="0"/>
              <a:buNone/>
              <a:defRPr/>
            </a:lvl4pPr>
            <a:lvl5pPr marL="669925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06413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asic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 rot="19849320">
            <a:off x="2026800" y="903600"/>
            <a:ext cx="6486091" cy="1791976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4550" b="1" cap="none" baseline="0"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Chapter Title</a:t>
            </a:r>
            <a:br>
              <a:rPr lang="en-GB" dirty="0"/>
            </a:br>
            <a:r>
              <a:rPr lang="en-GB" dirty="0"/>
              <a:t>2 lines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 rot="19860000">
            <a:off x="2555139" y="2683726"/>
            <a:ext cx="6465248" cy="215552"/>
          </a:xfrm>
        </p:spPr>
        <p:txBody>
          <a:bodyPr lIns="0" tIns="0" rIns="0" b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Subtitle</a:t>
            </a:r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42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Advanced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5"/>
          <p:cNvSpPr>
            <a:spLocks noGrp="1"/>
          </p:cNvSpPr>
          <p:nvPr>
            <p:ph type="body" sz="quarter" idx="14" hasCustomPrompt="1"/>
          </p:nvPr>
        </p:nvSpPr>
        <p:spPr>
          <a:xfrm rot="19841966">
            <a:off x="1874375" y="994937"/>
            <a:ext cx="6552000" cy="2159000"/>
          </a:xfrm>
        </p:spPr>
        <p:txBody>
          <a:bodyPr/>
          <a:lstStyle>
            <a:lvl1pPr marL="180975" indent="-180975">
              <a:lnSpc>
                <a:spcPct val="114000"/>
              </a:lnSpc>
              <a:spcBef>
                <a:spcPts val="0"/>
              </a:spcBef>
              <a:defRPr sz="4550" b="1">
                <a:latin typeface="+mj-lt"/>
              </a:defRPr>
            </a:lvl1pPr>
            <a:lvl2pPr marL="214313" indent="-214313">
              <a:spcBef>
                <a:spcPts val="2400"/>
              </a:spcBef>
              <a:buFont typeface="Helvetica LT Std" panose="020B0504020202020204" pitchFamily="34" charset="0"/>
              <a:buChar char=" "/>
              <a:defRPr sz="1200" b="0" baseline="0">
                <a:latin typeface="+mn-lt"/>
              </a:defRPr>
            </a:lvl2pPr>
          </a:lstStyle>
          <a:p>
            <a:pPr lvl="0"/>
            <a:r>
              <a:rPr lang="en-GB" dirty="0"/>
              <a:t>Chapter Title</a:t>
            </a:r>
            <a:br>
              <a:rPr lang="en-GB" dirty="0"/>
            </a:br>
            <a:r>
              <a:rPr lang="en-GB" dirty="0"/>
              <a:t>2 lines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700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/>
              <a:t>00.0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F644AC91-4340-411B-B92C-4D152CC31BB5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390387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4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image" Target="../media/image4.emf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image" Target="../media/image3.emf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image" Target="../media/image1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3" Type="http://schemas.openxmlformats.org/officeDocument/2006/relationships/slideLayout" Target="../slideLayouts/slideLayout42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image" Target="../media/image4.emf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image" Target="../media/image3.emf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image" Target="../media/image1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blackGray">
          <a:xfrm>
            <a:off x="683568" y="1200151"/>
            <a:ext cx="7776864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lvl1pPr algn="l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04448" y="4821666"/>
            <a:ext cx="333400" cy="165036"/>
          </a:xfrm>
          <a:prstGeom prst="rect">
            <a:avLst/>
          </a:prstGeom>
        </p:spPr>
        <p:txBody>
          <a:bodyPr vert="horz" wrap="square" lIns="91440" tIns="36000" rIns="0" bIns="36000" rtlCol="0" anchor="ctr">
            <a:spAutoFit/>
          </a:bodyPr>
          <a:lstStyle>
            <a:lvl1pPr algn="r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244800" y="349200"/>
            <a:ext cx="8647200" cy="6372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5326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17" r:id="rId3"/>
    <p:sldLayoutId id="2147483660" r:id="rId4"/>
    <p:sldLayoutId id="2147483709" r:id="rId5"/>
    <p:sldLayoutId id="2147483657" r:id="rId6"/>
    <p:sldLayoutId id="2147483651" r:id="rId7"/>
    <p:sldLayoutId id="2147483658" r:id="rId8"/>
    <p:sldLayoutId id="2147483654" r:id="rId9"/>
    <p:sldLayoutId id="2147483655" r:id="rId10"/>
    <p:sldLayoutId id="2147483656" r:id="rId11"/>
    <p:sldLayoutId id="2147483662" r:id="rId12"/>
    <p:sldLayoutId id="2147483663" r:id="rId13"/>
    <p:sldLayoutId id="2147483713" r:id="rId14"/>
    <p:sldLayoutId id="2147483716" r:id="rId15"/>
    <p:sldLayoutId id="2147483704" r:id="rId16"/>
    <p:sldLayoutId id="2147483666" r:id="rId17"/>
    <p:sldLayoutId id="2147483664" r:id="rId18"/>
    <p:sldLayoutId id="2147483665" r:id="rId19"/>
    <p:sldLayoutId id="2147483710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en-GB" sz="2400" b="1" i="0" kern="1200" cap="none" baseline="0" noProof="0" dirty="0">
          <a:solidFill>
            <a:schemeClr val="tx1"/>
          </a:solidFill>
          <a:latin typeface="+mj-lt"/>
          <a:ea typeface="+mj-ea"/>
          <a:cs typeface="Adobe Devanagari" pitchFamily="18" charset="0"/>
        </a:defRPr>
      </a:lvl1pPr>
    </p:titleStyle>
    <p:bodyStyle>
      <a:lvl1pPr marL="92075" indent="-92075" algn="l" defTabSz="914400" rtl="0" eaLnBrk="1" latinLnBrk="0" hangingPunct="1">
        <a:lnSpc>
          <a:spcPct val="90000"/>
        </a:lnSpc>
        <a:spcBef>
          <a:spcPts val="1200"/>
        </a:spcBef>
        <a:buFont typeface="Helvetica LT Std" panose="020B0504020202020204" pitchFamily="34" charset="0"/>
        <a:buChar char=" "/>
        <a:defRPr sz="1600" b="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214313" indent="-96838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10000"/>
        <a:buFontTx/>
        <a:buBlip>
          <a:blip r:embed="rId23"/>
        </a:buBlip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400050" indent="-87313" algn="l" defTabSz="914400" rtl="0" eaLnBrk="1" latinLnBrk="0" hangingPunct="1">
        <a:lnSpc>
          <a:spcPct val="90000"/>
        </a:lnSpc>
        <a:spcBef>
          <a:spcPts val="300"/>
        </a:spcBef>
        <a:buFontTx/>
        <a:buBlip>
          <a:blip r:embed="rId24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57213" indent="-6985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5"/>
        </a:buBlip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738188" indent="-68263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5"/>
        </a:buBlip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blackGray">
          <a:xfrm>
            <a:off x="683568" y="1200151"/>
            <a:ext cx="7776864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lvl1pPr algn="l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pPr>
              <a:tabLst>
                <a:tab pos="693738" algn="l"/>
              </a:tabLst>
            </a:pPr>
            <a:fld id="{F1AE896B-3736-4783-9FBD-541869D7979F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04448" y="4821666"/>
            <a:ext cx="333400" cy="165036"/>
          </a:xfrm>
          <a:prstGeom prst="rect">
            <a:avLst/>
          </a:prstGeom>
        </p:spPr>
        <p:txBody>
          <a:bodyPr vert="horz" wrap="square" lIns="91440" tIns="36000" rIns="0" bIns="36000" rtlCol="0" anchor="ctr">
            <a:spAutoFit/>
          </a:bodyPr>
          <a:lstStyle>
            <a:lvl1pPr algn="r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244800" y="349200"/>
            <a:ext cx="8647200" cy="6372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7464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708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714" r:id="rId14"/>
    <p:sldLayoutId id="2147483705" r:id="rId15"/>
    <p:sldLayoutId id="2147483681" r:id="rId16"/>
    <p:sldLayoutId id="2147483682" r:id="rId17"/>
    <p:sldLayoutId id="2147483683" r:id="rId18"/>
    <p:sldLayoutId id="2147483711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2075" indent="-92075" algn="l" defTabSz="914400" rtl="0" eaLnBrk="1" latinLnBrk="0" hangingPunct="1">
        <a:lnSpc>
          <a:spcPct val="90000"/>
        </a:lnSpc>
        <a:spcBef>
          <a:spcPts val="1200"/>
        </a:spcBef>
        <a:buFont typeface="Helvetica LT Std" panose="020B0504020202020204" pitchFamily="34" charset="0"/>
        <a:buChar char=" "/>
        <a:defRPr sz="1600" b="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216000" indent="-972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FontTx/>
        <a:buBlip>
          <a:blip r:embed="rId22"/>
        </a:buBlip>
        <a:defRPr lang="en-GB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99600" indent="-86400" algn="l" defTabSz="914400" rtl="0" eaLnBrk="1" latinLnBrk="0" hangingPunct="1">
        <a:lnSpc>
          <a:spcPct val="90000"/>
        </a:lnSpc>
        <a:spcBef>
          <a:spcPts val="300"/>
        </a:spcBef>
        <a:buFontTx/>
        <a:buBlip>
          <a:blip r:embed="rId23"/>
        </a:buBlip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5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3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blackGray">
          <a:xfrm>
            <a:off x="683568" y="1200151"/>
            <a:ext cx="7776864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err="1"/>
              <a:t>Modifiez</a:t>
            </a:r>
            <a:r>
              <a:rPr lang="en-GB" dirty="0"/>
              <a:t> les styles du </a:t>
            </a:r>
            <a:r>
              <a:rPr lang="en-GB" dirty="0" err="1"/>
              <a:t>texte</a:t>
            </a:r>
            <a:r>
              <a:rPr lang="en-GB" dirty="0"/>
              <a:t> du masque</a:t>
            </a:r>
          </a:p>
          <a:p>
            <a:pPr lvl="1"/>
            <a:r>
              <a:rPr lang="en-GB" dirty="0" err="1"/>
              <a:t>Deuxième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2"/>
            <a:r>
              <a:rPr lang="en-GB" dirty="0" err="1"/>
              <a:t>Troisième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3"/>
            <a:r>
              <a:rPr lang="en-GB" dirty="0" err="1"/>
              <a:t>Quatrième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  <a:p>
            <a:pPr lvl="4"/>
            <a:r>
              <a:rPr lang="en-GB" dirty="0" err="1"/>
              <a:t>Cinquième</a:t>
            </a:r>
            <a:r>
              <a:rPr lang="en-GB" dirty="0"/>
              <a:t> </a:t>
            </a:r>
            <a:r>
              <a:rPr lang="en-GB" dirty="0" err="1"/>
              <a:t>niveau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lvl1pPr algn="l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pPr>
              <a:tabLst>
                <a:tab pos="693738" algn="l"/>
              </a:tabLst>
            </a:pPr>
            <a:fld id="{95241ED6-7DC7-4FC1-83C2-BC2E4CC95198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04448" y="4821666"/>
            <a:ext cx="333400" cy="165036"/>
          </a:xfrm>
          <a:prstGeom prst="rect">
            <a:avLst/>
          </a:prstGeom>
        </p:spPr>
        <p:txBody>
          <a:bodyPr vert="horz" wrap="square" lIns="91440" tIns="36000" rIns="0" bIns="36000" rtlCol="0" anchor="ctr">
            <a:spAutoFit/>
          </a:bodyPr>
          <a:lstStyle>
            <a:lvl1pPr algn="r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fld id="{B6CBC9F8-C3DB-428A-A32C-EF1197444D30}" type="slidenum">
              <a:rPr lang="en-GB" smtClean="0"/>
              <a:pPr/>
              <a:t>‹N°›</a:t>
            </a:fld>
            <a:endParaRPr lang="en-GB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244800" y="349200"/>
            <a:ext cx="8647200" cy="6372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dirty="0"/>
              <a:t>Slide title: Helvetica </a:t>
            </a:r>
            <a:r>
              <a:rPr lang="en-GB" dirty="0" err="1"/>
              <a:t>Neue</a:t>
            </a:r>
            <a:r>
              <a:rPr lang="en-GB" dirty="0"/>
              <a:t> LT </a:t>
            </a:r>
            <a:r>
              <a:rPr lang="en-GB" dirty="0" err="1"/>
              <a:t>Std</a:t>
            </a:r>
            <a:r>
              <a:rPr lang="en-GB" dirty="0"/>
              <a:t> Bold - 24 </a:t>
            </a:r>
            <a:r>
              <a:rPr lang="en-GB" dirty="0" err="1"/>
              <a:t>pts</a:t>
            </a:r>
            <a:br>
              <a:rPr lang="en-GB" dirty="0"/>
            </a:br>
            <a:r>
              <a:rPr lang="en-GB" dirty="0"/>
              <a:t>2 lines useful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6249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707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715" r:id="rId14"/>
    <p:sldLayoutId id="2147483706" r:id="rId15"/>
    <p:sldLayoutId id="2147483698" r:id="rId16"/>
    <p:sldLayoutId id="2147483699" r:id="rId17"/>
    <p:sldLayoutId id="2147483700" r:id="rId18"/>
    <p:sldLayoutId id="2147483712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2075" indent="-92075" algn="l" defTabSz="914400" rtl="0" eaLnBrk="1" latinLnBrk="0" hangingPunct="1">
        <a:lnSpc>
          <a:spcPct val="90000"/>
        </a:lnSpc>
        <a:spcBef>
          <a:spcPts val="1200"/>
        </a:spcBef>
        <a:buFont typeface="Helvetica LT Std" panose="020B0504020202020204" pitchFamily="34" charset="0"/>
        <a:buChar char=" "/>
        <a:defRPr sz="1600" b="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216000" indent="-972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FontTx/>
        <a:buBlip>
          <a:blip r:embed="rId22"/>
        </a:buBlip>
        <a:defRPr lang="en-GB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99600" indent="-86400" algn="l" defTabSz="914400" rtl="0" eaLnBrk="1" latinLnBrk="0" hangingPunct="1">
        <a:lnSpc>
          <a:spcPct val="90000"/>
        </a:lnSpc>
        <a:spcBef>
          <a:spcPts val="300"/>
        </a:spcBef>
        <a:buFontTx/>
        <a:buBlip>
          <a:blip r:embed="rId23"/>
        </a:buBlip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5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3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.emf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1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ampproject.org/docs/reference/components" TargetMode="Externa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.em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Google AMP</a:t>
            </a:r>
          </a:p>
        </p:txBody>
      </p:sp>
      <p:pic>
        <p:nvPicPr>
          <p:cNvPr id="11" name="Espace réservé de l’image 10">
            <a:extLst>
              <a:ext uri="{FF2B5EF4-FFF2-40B4-BE49-F238E27FC236}">
                <a16:creationId xmlns:a16="http://schemas.microsoft.com/office/drawing/2014/main" id="{606EA795-A668-5745-9783-E08B1FC8D94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2699" r="126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3089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03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Mise en pratique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8810625" y="4821238"/>
            <a:ext cx="333375" cy="165100"/>
          </a:xfrm>
        </p:spPr>
        <p:txBody>
          <a:bodyPr/>
          <a:lstStyle/>
          <a:p>
            <a:fld id="{B6CBC9F8-C3DB-428A-A32C-EF1197444D30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4294967295"/>
          </p:nvPr>
        </p:nvSpPr>
        <p:spPr>
          <a:xfrm>
            <a:off x="0" y="4821238"/>
            <a:ext cx="2879725" cy="165100"/>
          </a:xfrm>
        </p:spPr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41944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Have fun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/>
              <a:t>03</a:t>
            </a:r>
          </a:p>
        </p:txBody>
      </p:sp>
      <p:sp>
        <p:nvSpPr>
          <p:cNvPr id="11" name="Espace réservé de la date 6">
            <a:extLst>
              <a:ext uri="{FF2B5EF4-FFF2-40B4-BE49-F238E27FC236}">
                <a16:creationId xmlns:a16="http://schemas.microsoft.com/office/drawing/2014/main" id="{0F87A771-9E17-504A-B3F5-5F954AE7CDED}"/>
              </a:ext>
            </a:extLst>
          </p:cNvPr>
          <p:cNvSpPr txBox="1">
            <a:spLocks/>
          </p:cNvSpPr>
          <p:nvPr/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600" i="1" kern="1200">
                <a:solidFill>
                  <a:schemeClr val="tx1">
                    <a:tint val="75000"/>
                  </a:schemeClr>
                </a:solidFill>
                <a:latin typeface="Georg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pPr>
                <a:tabLst>
                  <a:tab pos="693738" algn="l"/>
                </a:tabLst>
              </a:pPr>
              <a:t>02/02/2018</a:t>
            </a:fld>
            <a:r>
              <a:rPr lang="en-GB"/>
              <a:t>	© Valtech</a:t>
            </a:r>
          </a:p>
        </p:txBody>
      </p:sp>
      <p:sp>
        <p:nvSpPr>
          <p:cNvPr id="13" name="Espace réservé du contenu 1">
            <a:extLst>
              <a:ext uri="{FF2B5EF4-FFF2-40B4-BE49-F238E27FC236}">
                <a16:creationId xmlns:a16="http://schemas.microsoft.com/office/drawing/2014/main" id="{2C8BFFD4-3955-AA42-8C36-467401A50AA3}"/>
              </a:ext>
            </a:extLst>
          </p:cNvPr>
          <p:cNvSpPr txBox="1">
            <a:spLocks/>
          </p:cNvSpPr>
          <p:nvPr/>
        </p:nvSpPr>
        <p:spPr bwMode="blackGray">
          <a:xfrm>
            <a:off x="159887" y="1131590"/>
            <a:ext cx="4556129" cy="34563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3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4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2F4568-3379-B148-B58D-48E9C68B42FA}"/>
              </a:ext>
            </a:extLst>
          </p:cNvPr>
          <p:cNvSpPr/>
          <p:nvPr/>
        </p:nvSpPr>
        <p:spPr>
          <a:xfrm>
            <a:off x="179512" y="1131590"/>
            <a:ext cx="3403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https://</a:t>
            </a:r>
            <a:r>
              <a:rPr lang="fr-FR" dirty="0" err="1"/>
              <a:t>validator.ampproject.org</a:t>
            </a:r>
            <a:r>
              <a:rPr lang="fr-FR" dirty="0"/>
              <a:t>/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574223-0920-7E4B-A376-D97B7738E6C3}"/>
              </a:ext>
            </a:extLst>
          </p:cNvPr>
          <p:cNvSpPr/>
          <p:nvPr/>
        </p:nvSpPr>
        <p:spPr>
          <a:xfrm>
            <a:off x="159887" y="1734614"/>
            <a:ext cx="2890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https://</a:t>
            </a:r>
            <a:r>
              <a:rPr lang="fr-FR" dirty="0" err="1"/>
              <a:t>www.ampstart.com</a:t>
            </a:r>
            <a:r>
              <a:rPr lang="fr-FR" dirty="0"/>
              <a:t>/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91FA308-F183-D543-BB54-3849A4E8CC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5472" y="-321834"/>
            <a:ext cx="2968432" cy="5143500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9437F022-6177-A34B-8142-A9384DCD42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2743" y="215815"/>
            <a:ext cx="3064594" cy="514350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5AEC146A-0D93-DD45-93BA-CC026DDA52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56176" y="1021948"/>
            <a:ext cx="290562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10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/>
          <p:cNvSpPr>
            <a:spLocks noGrp="1"/>
          </p:cNvSpPr>
          <p:nvPr>
            <p:ph type="body" sz="quarter" idx="13"/>
          </p:nvPr>
        </p:nvSpPr>
        <p:spPr>
          <a:xfrm>
            <a:off x="899592" y="2276285"/>
            <a:ext cx="6265192" cy="590931"/>
          </a:xfrm>
        </p:spPr>
        <p:txBody>
          <a:bodyPr/>
          <a:lstStyle/>
          <a:p>
            <a:pPr lvl="0"/>
            <a:r>
              <a:rPr lang="en-GB"/>
              <a:t>Des questions ?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2FD0C47-3506-4889-A747-76CDB41BD6E5}" type="datetime1">
              <a:rPr lang="en-GB" smtClean="0"/>
              <a:t>02/02/2018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771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00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Résumé</a:t>
            </a:r>
          </a:p>
        </p:txBody>
      </p:sp>
      <p:sp>
        <p:nvSpPr>
          <p:cNvPr id="32" name="Espace réservé du texte 31"/>
          <p:cNvSpPr>
            <a:spLocks noGrp="1"/>
          </p:cNvSpPr>
          <p:nvPr>
            <p:ph type="body" sz="quarter" idx="14"/>
          </p:nvPr>
        </p:nvSpPr>
        <p:spPr>
          <a:xfrm rot="19860000">
            <a:off x="3129896" y="799070"/>
            <a:ext cx="4867834" cy="296838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dirty="0" err="1"/>
              <a:t>Présentation</a:t>
            </a:r>
            <a:r>
              <a:rPr lang="en-GB" dirty="0"/>
              <a:t> de AMP</a:t>
            </a:r>
          </a:p>
          <a:p>
            <a:pPr>
              <a:lnSpc>
                <a:spcPct val="100000"/>
              </a:lnSpc>
            </a:pPr>
            <a:r>
              <a:rPr lang="en-GB" dirty="0" err="1"/>
              <a:t>Quelles</a:t>
            </a:r>
            <a:r>
              <a:rPr lang="en-GB" dirty="0"/>
              <a:t> applications ?</a:t>
            </a:r>
          </a:p>
          <a:p>
            <a:pPr>
              <a:lnSpc>
                <a:spcPct val="100000"/>
              </a:lnSpc>
            </a:pPr>
            <a:r>
              <a:rPr lang="en-GB" dirty="0" err="1"/>
              <a:t>Mise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pratique</a:t>
            </a:r>
            <a:endParaRPr lang="en-GB" dirty="0"/>
          </a:p>
        </p:txBody>
      </p:sp>
      <p:sp>
        <p:nvSpPr>
          <p:cNvPr id="33" name="Espace réservé du texte 3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dirty="0"/>
              <a:t>01</a:t>
            </a:r>
          </a:p>
          <a:p>
            <a:pPr>
              <a:lnSpc>
                <a:spcPct val="100000"/>
              </a:lnSpc>
            </a:pPr>
            <a:r>
              <a:rPr lang="en-GB" dirty="0"/>
              <a:t>02</a:t>
            </a:r>
          </a:p>
          <a:p>
            <a:pPr>
              <a:lnSpc>
                <a:spcPct val="100000"/>
              </a:lnSpc>
            </a:pPr>
            <a:r>
              <a:rPr lang="en-GB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99307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01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Présentation</a:t>
            </a:r>
            <a:br>
              <a:rPr lang="en-GB" dirty="0"/>
            </a:br>
            <a:r>
              <a:rPr lang="en-GB" dirty="0"/>
              <a:t>de Google AMP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863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159887" y="1131590"/>
            <a:ext cx="3248169" cy="3456384"/>
          </a:xfrm>
        </p:spPr>
        <p:txBody>
          <a:bodyPr/>
          <a:lstStyle/>
          <a:p>
            <a:pPr lvl="1"/>
            <a:r>
              <a:rPr lang="fr-FR" sz="1200" dirty="0"/>
              <a:t>Légèreté des pages</a:t>
            </a:r>
          </a:p>
          <a:p>
            <a:pPr lvl="1"/>
            <a:r>
              <a:rPr lang="fr-FR" sz="1200" dirty="0"/>
              <a:t>Rapidité d’affichage</a:t>
            </a:r>
          </a:p>
          <a:p>
            <a:pPr lvl="1"/>
            <a:r>
              <a:rPr lang="fr-FR" sz="1200" dirty="0"/>
              <a:t>HTML version Google</a:t>
            </a:r>
          </a:p>
          <a:p>
            <a:pPr lvl="1"/>
            <a:r>
              <a:rPr lang="fr-FR" sz="1200" dirty="0"/>
              <a:t>Bridé</a:t>
            </a:r>
          </a:p>
          <a:p>
            <a:pPr lvl="1"/>
            <a:r>
              <a:rPr lang="fr-FR" sz="1200" dirty="0"/>
              <a:t>Impossibilité de modifier le JS</a:t>
            </a:r>
          </a:p>
          <a:p>
            <a:pPr lvl="1"/>
            <a:r>
              <a:rPr lang="fr-FR" sz="1200" dirty="0"/>
              <a:t>JS fournis par Google (</a:t>
            </a:r>
            <a:r>
              <a:rPr lang="fr-FR" sz="1200" dirty="0" err="1"/>
              <a:t>sidebar</a:t>
            </a:r>
            <a:r>
              <a:rPr lang="fr-FR" sz="1200" dirty="0"/>
              <a:t>, </a:t>
            </a:r>
            <a:r>
              <a:rPr lang="fr-FR" sz="1200" dirty="0" err="1"/>
              <a:t>accordion</a:t>
            </a:r>
            <a:r>
              <a:rPr lang="fr-FR" sz="1200" dirty="0"/>
              <a:t>, menu…)</a:t>
            </a:r>
          </a:p>
          <a:p>
            <a:pPr lvl="1"/>
            <a:r>
              <a:rPr lang="fr-FR" sz="1200" dirty="0"/>
              <a:t>Cache Google</a:t>
            </a:r>
          </a:p>
          <a:p>
            <a:pPr lvl="1"/>
            <a:endParaRPr lang="fr-FR" sz="1200" dirty="0"/>
          </a:p>
          <a:p>
            <a:pPr lvl="1"/>
            <a:endParaRPr lang="fr-FR" sz="1200" dirty="0"/>
          </a:p>
          <a:p>
            <a:endParaRPr lang="fr-FR" sz="14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/>
              <a:t>01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A751891-B1DD-E442-A477-B7FE1E238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080" y="84563"/>
            <a:ext cx="2952328" cy="505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7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Construction du page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/>
              <a:t>01</a:t>
            </a:r>
          </a:p>
        </p:txBody>
      </p:sp>
      <p:sp>
        <p:nvSpPr>
          <p:cNvPr id="10" name="Espace réservé du contenu 1">
            <a:extLst>
              <a:ext uri="{FF2B5EF4-FFF2-40B4-BE49-F238E27FC236}">
                <a16:creationId xmlns:a16="http://schemas.microsoft.com/office/drawing/2014/main" id="{304EF7BA-661C-864D-8896-27503D6CBC0E}"/>
              </a:ext>
            </a:extLst>
          </p:cNvPr>
          <p:cNvSpPr txBox="1">
            <a:spLocks/>
          </p:cNvSpPr>
          <p:nvPr/>
        </p:nvSpPr>
        <p:spPr bwMode="blackGray">
          <a:xfrm>
            <a:off x="159887" y="1131590"/>
            <a:ext cx="4750418" cy="34563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3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4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1200" dirty="0"/>
              <a:t>Site en HTTPS</a:t>
            </a:r>
          </a:p>
          <a:p>
            <a:pPr lvl="1"/>
            <a:r>
              <a:rPr lang="fr-FR" sz="1200" dirty="0"/>
              <a:t>Pas de librairies JS ni de JS maison</a:t>
            </a:r>
          </a:p>
          <a:p>
            <a:pPr lvl="1"/>
            <a:r>
              <a:rPr lang="fr-FR" sz="1200" dirty="0"/>
              <a:t>CSS uniquement interne</a:t>
            </a:r>
          </a:p>
          <a:p>
            <a:pPr lvl="1"/>
            <a:r>
              <a:rPr lang="fr-FR" sz="1200" dirty="0"/>
              <a:t>Un seul CSS chargé dans le &lt;</a:t>
            </a:r>
            <a:r>
              <a:rPr lang="fr-FR" sz="1200" dirty="0" err="1"/>
              <a:t>head</a:t>
            </a:r>
            <a:r>
              <a:rPr lang="fr-FR" sz="1200" dirty="0"/>
              <a:t>&gt;</a:t>
            </a:r>
          </a:p>
          <a:p>
            <a:pPr lvl="1"/>
            <a:r>
              <a:rPr lang="fr-FR" sz="1200" dirty="0"/>
              <a:t>Pas de CSS </a:t>
            </a:r>
            <a:r>
              <a:rPr lang="fr-FR" sz="1200" dirty="0" err="1"/>
              <a:t>inline</a:t>
            </a:r>
            <a:endParaRPr lang="fr-FR" sz="1200" dirty="0"/>
          </a:p>
          <a:p>
            <a:pPr lvl="1"/>
            <a:r>
              <a:rPr lang="fr-FR" sz="1200" dirty="0"/>
              <a:t>Le CSS doit faire moins de 50kb</a:t>
            </a:r>
          </a:p>
          <a:p>
            <a:pPr lvl="1"/>
            <a:r>
              <a:rPr lang="fr-FR" sz="1200" dirty="0"/>
              <a:t>Ne pas oublier le </a:t>
            </a:r>
            <a:r>
              <a:rPr lang="fr-FR" sz="1200" dirty="0" err="1"/>
              <a:t>rel</a:t>
            </a:r>
            <a:r>
              <a:rPr lang="fr-FR" sz="1200" dirty="0"/>
              <a:t>=canonical afin d’</a:t>
            </a:r>
            <a:r>
              <a:rPr lang="fr-FR" sz="1200" dirty="0" err="1"/>
              <a:t>eviter</a:t>
            </a:r>
            <a:r>
              <a:rPr lang="fr-FR" sz="1200" dirty="0"/>
              <a:t> le duplicate content sur la page AMP</a:t>
            </a:r>
          </a:p>
          <a:p>
            <a:pPr lvl="1"/>
            <a:r>
              <a:rPr lang="fr-FR" sz="1200" dirty="0"/>
              <a:t>Ajouter </a:t>
            </a:r>
            <a:r>
              <a:rPr lang="fr-FR" sz="1200" dirty="0" err="1"/>
              <a:t>rel</a:t>
            </a:r>
            <a:r>
              <a:rPr lang="fr-FR" sz="1200" dirty="0"/>
              <a:t>=</a:t>
            </a:r>
            <a:r>
              <a:rPr lang="fr-FR" sz="1200" dirty="0" err="1"/>
              <a:t>amphtml</a:t>
            </a:r>
            <a:r>
              <a:rPr lang="fr-FR" sz="1200" dirty="0"/>
              <a:t> sur la page principale</a:t>
            </a:r>
          </a:p>
          <a:p>
            <a:pPr lvl="1"/>
            <a:endParaRPr lang="fr-FR" sz="1200" dirty="0"/>
          </a:p>
          <a:p>
            <a:pPr lvl="1"/>
            <a:endParaRPr lang="fr-FR" sz="1200" dirty="0"/>
          </a:p>
          <a:p>
            <a:pPr lvl="1"/>
            <a:endParaRPr lang="fr-FR" sz="1200" dirty="0"/>
          </a:p>
          <a:p>
            <a:endParaRPr lang="fr-FR" sz="1400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8C7432A-2EBA-744F-B5AF-A3276965A6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0305" y="0"/>
            <a:ext cx="794261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71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balises / l’ajout du JS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/>
              <a:t>01</a:t>
            </a:r>
          </a:p>
        </p:txBody>
      </p:sp>
      <p:sp>
        <p:nvSpPr>
          <p:cNvPr id="10" name="Espace réservé du contenu 1">
            <a:extLst>
              <a:ext uri="{FF2B5EF4-FFF2-40B4-BE49-F238E27FC236}">
                <a16:creationId xmlns:a16="http://schemas.microsoft.com/office/drawing/2014/main" id="{304EF7BA-661C-864D-8896-27503D6CBC0E}"/>
              </a:ext>
            </a:extLst>
          </p:cNvPr>
          <p:cNvSpPr txBox="1">
            <a:spLocks/>
          </p:cNvSpPr>
          <p:nvPr/>
        </p:nvSpPr>
        <p:spPr bwMode="blackGray">
          <a:xfrm>
            <a:off x="159887" y="1131590"/>
            <a:ext cx="4556129" cy="34563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3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4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7475" lvl="1" indent="0">
              <a:buNone/>
            </a:pPr>
            <a:r>
              <a:rPr lang="fr-FR" sz="1600" b="1" dirty="0">
                <a:solidFill>
                  <a:schemeClr val="accent1"/>
                </a:solidFill>
              </a:rPr>
              <a:t>Les balises</a:t>
            </a:r>
            <a:endParaRPr lang="fr-FR" dirty="0"/>
          </a:p>
          <a:p>
            <a:pPr marL="117475" lvl="1" indent="0">
              <a:buNone/>
            </a:pPr>
            <a:r>
              <a:rPr lang="fr-FR" sz="1200" dirty="0" err="1"/>
              <a:t>img</a:t>
            </a:r>
            <a:r>
              <a:rPr lang="fr-FR" sz="1200" dirty="0"/>
              <a:t> -&gt; </a:t>
            </a:r>
            <a:r>
              <a:rPr lang="fr-FR" sz="1200" dirty="0" err="1"/>
              <a:t>amp-img</a:t>
            </a:r>
            <a:r>
              <a:rPr lang="fr-FR" sz="1200" dirty="0"/>
              <a:t>. Nécessite obligatoirement </a:t>
            </a:r>
            <a:r>
              <a:rPr lang="fr-FR" sz="1200" dirty="0" err="1"/>
              <a:t>height</a:t>
            </a:r>
            <a:r>
              <a:rPr lang="fr-FR" sz="1200" dirty="0"/>
              <a:t> et </a:t>
            </a:r>
            <a:r>
              <a:rPr lang="fr-FR" sz="1200" dirty="0" err="1"/>
              <a:t>width</a:t>
            </a:r>
            <a:r>
              <a:rPr lang="fr-FR" sz="1200" dirty="0"/>
              <a:t>.</a:t>
            </a:r>
          </a:p>
          <a:p>
            <a:pPr marL="117475" lvl="1" indent="0">
              <a:buNone/>
            </a:pPr>
            <a:r>
              <a:rPr lang="fr-FR" sz="1200" dirty="0" err="1"/>
              <a:t>video</a:t>
            </a:r>
            <a:r>
              <a:rPr lang="fr-FR" sz="1200" dirty="0"/>
              <a:t> -&gt; </a:t>
            </a:r>
            <a:r>
              <a:rPr lang="fr-FR" sz="1200" dirty="0" err="1"/>
              <a:t>amp-video</a:t>
            </a:r>
            <a:r>
              <a:rPr lang="fr-FR" sz="1200" dirty="0"/>
              <a:t> / audio -&gt; </a:t>
            </a:r>
            <a:r>
              <a:rPr lang="fr-FR" sz="1200" dirty="0" err="1"/>
              <a:t>amp</a:t>
            </a:r>
            <a:r>
              <a:rPr lang="fr-FR" sz="1200" dirty="0"/>
              <a:t>-audio</a:t>
            </a:r>
          </a:p>
          <a:p>
            <a:pPr marL="117475" lvl="1" indent="0">
              <a:buNone/>
            </a:pPr>
            <a:r>
              <a:rPr lang="fr-FR" sz="1200" dirty="0">
                <a:hlinkClick r:id="rId6"/>
              </a:rPr>
              <a:t>https://www.ampproject.org/docs/reference/components</a:t>
            </a:r>
            <a:endParaRPr lang="fr-FR" sz="1200" dirty="0"/>
          </a:p>
          <a:p>
            <a:pPr marL="117475" lvl="1" indent="0">
              <a:buNone/>
            </a:pPr>
            <a:endParaRPr lang="fr-FR" sz="1200" dirty="0"/>
          </a:p>
          <a:p>
            <a:pPr marL="117475" lvl="1" indent="0">
              <a:buNone/>
            </a:pPr>
            <a:r>
              <a:rPr lang="fr-FR" sz="1600" b="1" dirty="0">
                <a:solidFill>
                  <a:schemeClr val="accent1"/>
                </a:solidFill>
              </a:rPr>
              <a:t>Composant JS</a:t>
            </a:r>
            <a:endParaRPr lang="fr-FR" sz="1200" dirty="0"/>
          </a:p>
          <a:p>
            <a:r>
              <a:rPr lang="fr-FR" sz="1200" dirty="0" err="1">
                <a:solidFill>
                  <a:schemeClr val="tx1"/>
                </a:solidFill>
              </a:rPr>
              <a:t>Sidebar</a:t>
            </a:r>
            <a:r>
              <a:rPr lang="fr-FR" sz="1200" dirty="0">
                <a:solidFill>
                  <a:schemeClr val="tx1"/>
                </a:solidFill>
              </a:rPr>
              <a:t> -&gt; </a:t>
            </a:r>
            <a:r>
              <a:rPr lang="fr-FR" sz="1200" dirty="0" err="1">
                <a:solidFill>
                  <a:schemeClr val="tx1"/>
                </a:solidFill>
              </a:rPr>
              <a:t>amp-sidebar</a:t>
            </a:r>
            <a:r>
              <a:rPr lang="fr-FR" sz="1200" dirty="0">
                <a:solidFill>
                  <a:schemeClr val="tx1"/>
                </a:solidFill>
              </a:rPr>
              <a:t> + ajout du JS</a:t>
            </a:r>
          </a:p>
          <a:p>
            <a:r>
              <a:rPr lang="fr-FR" sz="1200" dirty="0" err="1">
                <a:solidFill>
                  <a:schemeClr val="tx1"/>
                </a:solidFill>
              </a:rPr>
              <a:t>Accordion</a:t>
            </a:r>
            <a:r>
              <a:rPr lang="fr-FR" sz="1200" dirty="0">
                <a:solidFill>
                  <a:schemeClr val="tx1"/>
                </a:solidFill>
              </a:rPr>
              <a:t> -&gt; </a:t>
            </a:r>
            <a:r>
              <a:rPr lang="fr-FR" sz="1200" dirty="0" err="1">
                <a:solidFill>
                  <a:schemeClr val="tx1"/>
                </a:solidFill>
              </a:rPr>
              <a:t>amp-accordion</a:t>
            </a:r>
            <a:r>
              <a:rPr lang="fr-FR" sz="1200" dirty="0">
                <a:solidFill>
                  <a:schemeClr val="tx1"/>
                </a:solidFill>
              </a:rPr>
              <a:t> + ajout du JS</a:t>
            </a:r>
          </a:p>
          <a:p>
            <a:r>
              <a:rPr lang="fr-FR" sz="1200" dirty="0">
                <a:solidFill>
                  <a:schemeClr val="tx1"/>
                </a:solidFill>
              </a:rPr>
              <a:t>Social </a:t>
            </a:r>
            <a:r>
              <a:rPr lang="fr-FR" sz="1200" dirty="0" err="1">
                <a:solidFill>
                  <a:schemeClr val="tx1"/>
                </a:solidFill>
              </a:rPr>
              <a:t>share</a:t>
            </a:r>
            <a:r>
              <a:rPr lang="fr-FR" sz="1200" dirty="0">
                <a:solidFill>
                  <a:schemeClr val="tx1"/>
                </a:solidFill>
              </a:rPr>
              <a:t> -&gt; </a:t>
            </a:r>
            <a:r>
              <a:rPr lang="fr-FR" sz="1200" dirty="0" err="1">
                <a:solidFill>
                  <a:schemeClr val="tx1"/>
                </a:solidFill>
              </a:rPr>
              <a:t>amp</a:t>
            </a:r>
            <a:r>
              <a:rPr lang="fr-FR" sz="1200" dirty="0">
                <a:solidFill>
                  <a:schemeClr val="tx1"/>
                </a:solidFill>
              </a:rPr>
              <a:t>-social-</a:t>
            </a:r>
            <a:r>
              <a:rPr lang="fr-FR" sz="1200" dirty="0" err="1">
                <a:solidFill>
                  <a:schemeClr val="tx1"/>
                </a:solidFill>
              </a:rPr>
              <a:t>share</a:t>
            </a:r>
            <a:endParaRPr lang="fr-FR" sz="1200" dirty="0">
              <a:solidFill>
                <a:schemeClr val="tx1"/>
              </a:solidFill>
            </a:endParaRPr>
          </a:p>
          <a:p>
            <a:r>
              <a:rPr lang="fr-FR" sz="1200" dirty="0" err="1">
                <a:solidFill>
                  <a:schemeClr val="tx1"/>
                </a:solidFill>
              </a:rPr>
              <a:t>Add</a:t>
            </a:r>
            <a:r>
              <a:rPr lang="fr-FR" sz="1200" dirty="0">
                <a:solidFill>
                  <a:schemeClr val="tx1"/>
                </a:solidFill>
              </a:rPr>
              <a:t> -&gt; </a:t>
            </a:r>
            <a:r>
              <a:rPr lang="fr-FR" sz="1200" dirty="0" err="1">
                <a:solidFill>
                  <a:schemeClr val="tx1"/>
                </a:solidFill>
              </a:rPr>
              <a:t>amp-add</a:t>
            </a:r>
            <a:r>
              <a:rPr lang="fr-FR" sz="1200" dirty="0">
                <a:solidFill>
                  <a:schemeClr val="tx1"/>
                </a:solidFill>
              </a:rPr>
              <a:t> + ajout du JS</a:t>
            </a:r>
          </a:p>
          <a:p>
            <a:r>
              <a:rPr lang="fr-FR" sz="1200" dirty="0">
                <a:hlinkClick r:id="rId6"/>
              </a:rPr>
              <a:t>https://www.ampproject.org/docs/reference/components</a:t>
            </a:r>
            <a:endParaRPr lang="fr-FR" sz="1200" dirty="0"/>
          </a:p>
          <a:p>
            <a:endParaRPr lang="fr-FR" sz="1200" dirty="0">
              <a:solidFill>
                <a:schemeClr val="tx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4A5713B-A00C-2748-ABE2-C0E7462F19C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0060" t="-208" r="-1349" b="208"/>
          <a:stretch/>
        </p:blipFill>
        <p:spPr>
          <a:xfrm>
            <a:off x="5004048" y="-17030"/>
            <a:ext cx="8533852" cy="518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94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02</a:t>
            </a:r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applications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8810625" y="4821238"/>
            <a:ext cx="333375" cy="165100"/>
          </a:xfrm>
        </p:spPr>
        <p:txBody>
          <a:bodyPr/>
          <a:lstStyle/>
          <a:p>
            <a:fld id="{B6CBC9F8-C3DB-428A-A32C-EF1197444D30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4294967295"/>
          </p:nvPr>
        </p:nvSpPr>
        <p:spPr>
          <a:xfrm>
            <a:off x="0" y="4821238"/>
            <a:ext cx="2879725" cy="165100"/>
          </a:xfrm>
        </p:spPr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</p:spTree>
    <p:extLst>
      <p:ext uri="{BB962C8B-B14F-4D97-AF65-F5344CB8AC3E}">
        <p14:creationId xmlns:p14="http://schemas.microsoft.com/office/powerpoint/2010/main" val="176643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Site de news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/>
              <a:t>02</a:t>
            </a:r>
          </a:p>
        </p:txBody>
      </p:sp>
      <p:sp>
        <p:nvSpPr>
          <p:cNvPr id="10" name="Espace réservé du contenu 1">
            <a:extLst>
              <a:ext uri="{FF2B5EF4-FFF2-40B4-BE49-F238E27FC236}">
                <a16:creationId xmlns:a16="http://schemas.microsoft.com/office/drawing/2014/main" id="{304EF7BA-661C-864D-8896-27503D6CBC0E}"/>
              </a:ext>
            </a:extLst>
          </p:cNvPr>
          <p:cNvSpPr txBox="1">
            <a:spLocks/>
          </p:cNvSpPr>
          <p:nvPr/>
        </p:nvSpPr>
        <p:spPr bwMode="blackGray">
          <a:xfrm>
            <a:off x="159887" y="1131590"/>
            <a:ext cx="4556129" cy="34563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3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4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1200" dirty="0">
              <a:solidFill>
                <a:schemeClr val="tx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439CC62-86F9-5F4C-A177-D5B52F5150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0263" y="984350"/>
            <a:ext cx="2839865" cy="434854"/>
          </a:xfrm>
          <a:prstGeom prst="rect">
            <a:avLst/>
          </a:prstGeom>
        </p:spPr>
      </p:pic>
      <p:sp>
        <p:nvSpPr>
          <p:cNvPr id="11" name="Espace réservé du contenu 1">
            <a:extLst>
              <a:ext uri="{FF2B5EF4-FFF2-40B4-BE49-F238E27FC236}">
                <a16:creationId xmlns:a16="http://schemas.microsoft.com/office/drawing/2014/main" id="{3F3CEB2B-A590-5C44-8C6D-852A51576987}"/>
              </a:ext>
            </a:extLst>
          </p:cNvPr>
          <p:cNvSpPr txBox="1">
            <a:spLocks/>
          </p:cNvSpPr>
          <p:nvPr/>
        </p:nvSpPr>
        <p:spPr bwMode="blackGray">
          <a:xfrm>
            <a:off x="312287" y="1500014"/>
            <a:ext cx="5195817" cy="711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3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4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dirty="0">
                <a:solidFill>
                  <a:schemeClr val="tx1"/>
                </a:solidFill>
              </a:rPr>
              <a:t>+ 23% d’utilisateur revenant</a:t>
            </a:r>
          </a:p>
          <a:p>
            <a:r>
              <a:rPr lang="fr-FR" sz="1200" dirty="0">
                <a:solidFill>
                  <a:schemeClr val="tx1"/>
                </a:solidFill>
              </a:rPr>
              <a:t>+ 88% de vitesse de chargement entre page AMP et page mobile </a:t>
            </a:r>
          </a:p>
          <a:p>
            <a:endParaRPr lang="fr-FR" sz="1200" dirty="0">
              <a:solidFill>
                <a:schemeClr val="tx1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0378343-9D2D-C145-B37D-56F92445B6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00192" y="150331"/>
            <a:ext cx="3434203" cy="51435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834DA18-2B63-114C-9F82-881F0BF062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0263" y="2696043"/>
            <a:ext cx="2839865" cy="415980"/>
          </a:xfrm>
          <a:prstGeom prst="rect">
            <a:avLst/>
          </a:prstGeom>
        </p:spPr>
      </p:pic>
      <p:sp>
        <p:nvSpPr>
          <p:cNvPr id="15" name="Espace réservé du contenu 1">
            <a:extLst>
              <a:ext uri="{FF2B5EF4-FFF2-40B4-BE49-F238E27FC236}">
                <a16:creationId xmlns:a16="http://schemas.microsoft.com/office/drawing/2014/main" id="{FF3A58B5-3CC6-CC4A-9507-AFEC04EF17CC}"/>
              </a:ext>
            </a:extLst>
          </p:cNvPr>
          <p:cNvSpPr txBox="1">
            <a:spLocks/>
          </p:cNvSpPr>
          <p:nvPr/>
        </p:nvSpPr>
        <p:spPr bwMode="blackGray">
          <a:xfrm>
            <a:off x="461603" y="3494150"/>
            <a:ext cx="5195817" cy="9498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3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4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dirty="0">
                <a:solidFill>
                  <a:schemeClr val="tx1"/>
                </a:solidFill>
              </a:rPr>
              <a:t>100k pages vues/jours en AMP</a:t>
            </a:r>
          </a:p>
          <a:p>
            <a:r>
              <a:rPr lang="fr-FR" sz="1200" dirty="0">
                <a:solidFill>
                  <a:schemeClr val="tx1"/>
                </a:solidFill>
              </a:rPr>
              <a:t>x 3 sur le temps de chargement</a:t>
            </a:r>
          </a:p>
          <a:p>
            <a:r>
              <a:rPr lang="fr-FR" sz="1200" dirty="0">
                <a:solidFill>
                  <a:schemeClr val="tx1"/>
                </a:solidFill>
              </a:rPr>
              <a:t>50% d’impression en plus </a:t>
            </a:r>
          </a:p>
          <a:p>
            <a:endParaRPr lang="fr-FR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45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E-commerce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02/02/2018</a:t>
            </a:fld>
            <a:r>
              <a:rPr lang="en-GB"/>
              <a:t>	© Valtech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/>
              <a:t>02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335CC69-80F6-8A41-B817-637366010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245" y="781188"/>
            <a:ext cx="1231900" cy="584200"/>
          </a:xfrm>
          <a:prstGeom prst="rect">
            <a:avLst/>
          </a:prstGeom>
        </p:spPr>
      </p:pic>
      <p:sp>
        <p:nvSpPr>
          <p:cNvPr id="11" name="Espace réservé de la date 6">
            <a:extLst>
              <a:ext uri="{FF2B5EF4-FFF2-40B4-BE49-F238E27FC236}">
                <a16:creationId xmlns:a16="http://schemas.microsoft.com/office/drawing/2014/main" id="{0F87A771-9E17-504A-B3F5-5F954AE7CDED}"/>
              </a:ext>
            </a:extLst>
          </p:cNvPr>
          <p:cNvSpPr txBox="1">
            <a:spLocks/>
          </p:cNvSpPr>
          <p:nvPr/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600" i="1" kern="1200">
                <a:solidFill>
                  <a:schemeClr val="tx1">
                    <a:tint val="75000"/>
                  </a:schemeClr>
                </a:solidFill>
                <a:latin typeface="Georgia" pitchFamily="18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pPr>
                <a:tabLst>
                  <a:tab pos="693738" algn="l"/>
                </a:tabLst>
              </a:pPr>
              <a:t>02/02/2018</a:t>
            </a:fld>
            <a:r>
              <a:rPr lang="en-GB"/>
              <a:t>	© Valtech</a:t>
            </a:r>
          </a:p>
        </p:txBody>
      </p:sp>
      <p:sp>
        <p:nvSpPr>
          <p:cNvPr id="13" name="Espace réservé du contenu 1">
            <a:extLst>
              <a:ext uri="{FF2B5EF4-FFF2-40B4-BE49-F238E27FC236}">
                <a16:creationId xmlns:a16="http://schemas.microsoft.com/office/drawing/2014/main" id="{2C8BFFD4-3955-AA42-8C36-467401A50AA3}"/>
              </a:ext>
            </a:extLst>
          </p:cNvPr>
          <p:cNvSpPr txBox="1">
            <a:spLocks/>
          </p:cNvSpPr>
          <p:nvPr/>
        </p:nvSpPr>
        <p:spPr bwMode="blackGray">
          <a:xfrm>
            <a:off x="159887" y="1131590"/>
            <a:ext cx="4556129" cy="34563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4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5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6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6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15" name="Espace réservé du contenu 1">
            <a:extLst>
              <a:ext uri="{FF2B5EF4-FFF2-40B4-BE49-F238E27FC236}">
                <a16:creationId xmlns:a16="http://schemas.microsoft.com/office/drawing/2014/main" id="{05D5FD9B-7892-534B-8607-7001A5A992C3}"/>
              </a:ext>
            </a:extLst>
          </p:cNvPr>
          <p:cNvSpPr txBox="1">
            <a:spLocks/>
          </p:cNvSpPr>
          <p:nvPr/>
        </p:nvSpPr>
        <p:spPr bwMode="blackGray">
          <a:xfrm>
            <a:off x="312287" y="1500013"/>
            <a:ext cx="5195817" cy="10508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4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5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6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6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dirty="0">
                <a:solidFill>
                  <a:schemeClr val="tx1"/>
                </a:solidFill>
              </a:rPr>
              <a:t>x 10 sur le page speed</a:t>
            </a:r>
          </a:p>
          <a:p>
            <a:r>
              <a:rPr lang="fr-FR" sz="1200" dirty="0">
                <a:solidFill>
                  <a:schemeClr val="tx1"/>
                </a:solidFill>
              </a:rPr>
              <a:t>+ 95% de taux de conversion</a:t>
            </a:r>
          </a:p>
          <a:p>
            <a:r>
              <a:rPr lang="fr-FR" sz="1200" dirty="0">
                <a:solidFill>
                  <a:schemeClr val="tx1"/>
                </a:solidFill>
              </a:rPr>
              <a:t>x 3 de CTR</a:t>
            </a:r>
          </a:p>
          <a:p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17" name="Espace réservé du contenu 1">
            <a:extLst>
              <a:ext uri="{FF2B5EF4-FFF2-40B4-BE49-F238E27FC236}">
                <a16:creationId xmlns:a16="http://schemas.microsoft.com/office/drawing/2014/main" id="{B06F05DF-7CF1-F74A-B480-379618EB591A}"/>
              </a:ext>
            </a:extLst>
          </p:cNvPr>
          <p:cNvSpPr txBox="1">
            <a:spLocks/>
          </p:cNvSpPr>
          <p:nvPr/>
        </p:nvSpPr>
        <p:spPr bwMode="blackGray">
          <a:xfrm>
            <a:off x="461603" y="3494150"/>
            <a:ext cx="5195817" cy="9498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4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5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6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6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dirty="0" err="1">
                <a:solidFill>
                  <a:schemeClr val="tx1"/>
                </a:solidFill>
              </a:rPr>
              <a:t>FastCommerce</a:t>
            </a:r>
            <a:r>
              <a:rPr lang="fr-FR" sz="1200" dirty="0">
                <a:solidFill>
                  <a:schemeClr val="tx1"/>
                </a:solidFill>
              </a:rPr>
              <a:t> -&gt; 15% de conversion </a:t>
            </a:r>
            <a:r>
              <a:rPr lang="fr-FR" sz="1200" dirty="0" err="1">
                <a:solidFill>
                  <a:schemeClr val="tx1"/>
                </a:solidFill>
              </a:rPr>
              <a:t>supp</a:t>
            </a:r>
            <a:endParaRPr lang="fr-FR" sz="1200" dirty="0">
              <a:solidFill>
                <a:schemeClr val="tx1"/>
              </a:solidFill>
            </a:endParaRPr>
          </a:p>
          <a:p>
            <a:r>
              <a:rPr lang="fr-FR" sz="1200" dirty="0" err="1">
                <a:solidFill>
                  <a:schemeClr val="tx1"/>
                </a:solidFill>
              </a:rPr>
              <a:t>WompMobile</a:t>
            </a:r>
            <a:r>
              <a:rPr lang="fr-FR" sz="1200" dirty="0">
                <a:solidFill>
                  <a:schemeClr val="tx1"/>
                </a:solidFill>
              </a:rPr>
              <a:t> -&gt; -31% de taux de rebond, conversion + 105%</a:t>
            </a:r>
            <a:endParaRPr lang="fr-FR" sz="1050" dirty="0">
              <a:solidFill>
                <a:schemeClr val="tx1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3DEECBC-3C76-6849-A570-52BC25C6EE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5239" y="-6016"/>
            <a:ext cx="267890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92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Valtech Master">
  <a:themeElements>
    <a:clrScheme name="Valtech">
      <a:dk1>
        <a:sysClr val="windowText" lastClr="000000"/>
      </a:dk1>
      <a:lt1>
        <a:sysClr val="window" lastClr="FFFFFF"/>
      </a:lt1>
      <a:dk2>
        <a:srgbClr val="FBB81F"/>
      </a:dk2>
      <a:lt2>
        <a:srgbClr val="D8D7D7"/>
      </a:lt2>
      <a:accent1>
        <a:srgbClr val="53DAFC"/>
      </a:accent1>
      <a:accent2>
        <a:srgbClr val="8FD543"/>
      </a:accent2>
      <a:accent3>
        <a:srgbClr val="CDDE33"/>
      </a:accent3>
      <a:accent4>
        <a:srgbClr val="5F1686"/>
      </a:accent4>
      <a:accent5>
        <a:srgbClr val="A12091"/>
      </a:accent5>
      <a:accent6>
        <a:srgbClr val="F93B44"/>
      </a:accent6>
      <a:hlink>
        <a:srgbClr val="F93B44"/>
      </a:hlink>
      <a:folHlink>
        <a:srgbClr val="A12091"/>
      </a:folHlink>
    </a:clrScheme>
    <a:fontScheme name="Valtech Bd Cn - Cn Md">
      <a:majorFont>
        <a:latin typeface="Helvetica Neue Condensed"/>
        <a:ea typeface=""/>
        <a:cs typeface=""/>
      </a:majorFont>
      <a:minorFont>
        <a:latin typeface="Helvetica Condensed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1_Valtech Master">
  <a:themeElements>
    <a:clrScheme name="Valtech Magenta">
      <a:dk1>
        <a:sysClr val="windowText" lastClr="000000"/>
      </a:dk1>
      <a:lt1>
        <a:sysClr val="window" lastClr="FFFFFF"/>
      </a:lt1>
      <a:dk2>
        <a:srgbClr val="FBB81F"/>
      </a:dk2>
      <a:lt2>
        <a:srgbClr val="D8D7D7"/>
      </a:lt2>
      <a:accent1>
        <a:srgbClr val="F93B44"/>
      </a:accent1>
      <a:accent2>
        <a:srgbClr val="8FD543"/>
      </a:accent2>
      <a:accent3>
        <a:srgbClr val="CDDE33"/>
      </a:accent3>
      <a:accent4>
        <a:srgbClr val="5F1686"/>
      </a:accent4>
      <a:accent5>
        <a:srgbClr val="A12091"/>
      </a:accent5>
      <a:accent6>
        <a:srgbClr val="53DAFC"/>
      </a:accent6>
      <a:hlink>
        <a:srgbClr val="F93B44"/>
      </a:hlink>
      <a:folHlink>
        <a:srgbClr val="A12091"/>
      </a:folHlink>
    </a:clrScheme>
    <a:fontScheme name="Valtech Bd Cn - Cn Md">
      <a:majorFont>
        <a:latin typeface="Helvetica Neue Condensed"/>
        <a:ea typeface=""/>
        <a:cs typeface=""/>
      </a:majorFont>
      <a:minorFont>
        <a:latin typeface="Helvetica Condensed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2_Valtech Master">
  <a:themeElements>
    <a:clrScheme name="Valtech Vert">
      <a:dk1>
        <a:sysClr val="windowText" lastClr="000000"/>
      </a:dk1>
      <a:lt1>
        <a:sysClr val="window" lastClr="FFFFFF"/>
      </a:lt1>
      <a:dk2>
        <a:srgbClr val="FBB81F"/>
      </a:dk2>
      <a:lt2>
        <a:srgbClr val="D8D7D7"/>
      </a:lt2>
      <a:accent1>
        <a:srgbClr val="8FD543"/>
      </a:accent1>
      <a:accent2>
        <a:srgbClr val="CDDE33"/>
      </a:accent2>
      <a:accent3>
        <a:srgbClr val="5F1686"/>
      </a:accent3>
      <a:accent4>
        <a:srgbClr val="A12091"/>
      </a:accent4>
      <a:accent5>
        <a:srgbClr val="53DAFC"/>
      </a:accent5>
      <a:accent6>
        <a:srgbClr val="F93B44"/>
      </a:accent6>
      <a:hlink>
        <a:srgbClr val="FF0045"/>
      </a:hlink>
      <a:folHlink>
        <a:srgbClr val="A12091"/>
      </a:folHlink>
    </a:clrScheme>
    <a:fontScheme name="Valtech Bd Cn - Cn Md">
      <a:majorFont>
        <a:latin typeface="Helvetica Neue Condensed"/>
        <a:ea typeface=""/>
        <a:cs typeface=""/>
      </a:majorFont>
      <a:minorFont>
        <a:latin typeface="Helvetica Condensed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33643</TotalTime>
  <Words>325</Words>
  <Application>Microsoft Macintosh PowerPoint</Application>
  <PresentationFormat>Affichage à l'écran (16:9)</PresentationFormat>
  <Paragraphs>96</Paragraphs>
  <Slides>12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12</vt:i4>
      </vt:variant>
    </vt:vector>
  </HeadingPairs>
  <TitlesOfParts>
    <vt:vector size="22" baseType="lpstr">
      <vt:lpstr>Adobe Devanagari</vt:lpstr>
      <vt:lpstr>Arial</vt:lpstr>
      <vt:lpstr>Calibri</vt:lpstr>
      <vt:lpstr>Georgia</vt:lpstr>
      <vt:lpstr>Helvetica Condensed Medium</vt:lpstr>
      <vt:lpstr>Helvetica LT Std</vt:lpstr>
      <vt:lpstr>Helvetica Neue Condensed</vt:lpstr>
      <vt:lpstr>Valtech Master</vt:lpstr>
      <vt:lpstr>1_Valtech Master</vt:lpstr>
      <vt:lpstr>2_Valtech Master</vt:lpstr>
      <vt:lpstr>Google AMP</vt:lpstr>
      <vt:lpstr>Présentation PowerPoint</vt:lpstr>
      <vt:lpstr>Présentation de Google AMP</vt:lpstr>
      <vt:lpstr>Présentation</vt:lpstr>
      <vt:lpstr>Construction du page</vt:lpstr>
      <vt:lpstr>Les balises / l’ajout du JS</vt:lpstr>
      <vt:lpstr>Les applications</vt:lpstr>
      <vt:lpstr>Site de news</vt:lpstr>
      <vt:lpstr>E-commerce</vt:lpstr>
      <vt:lpstr>Mise en pratique</vt:lpstr>
      <vt:lpstr>Have fun</vt:lpstr>
      <vt:lpstr>Présentation PowerPoint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Ulrich // La boite à slides</dc:creator>
  <cp:lastModifiedBy>Geoffrey Casaubon</cp:lastModifiedBy>
  <cp:revision>342</cp:revision>
  <cp:lastPrinted>2016-12-12T15:04:05Z</cp:lastPrinted>
  <dcterms:created xsi:type="dcterms:W3CDTF">2015-04-22T07:58:45Z</dcterms:created>
  <dcterms:modified xsi:type="dcterms:W3CDTF">2018-02-02T13:53:45Z</dcterms:modified>
</cp:coreProperties>
</file>